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60" r:id="rId3"/>
  </p:sldMasterIdLst>
  <p:notesMasterIdLst>
    <p:notesMasterId r:id="rId17"/>
  </p:notesMasterIdLst>
  <p:sldIdLst>
    <p:sldId id="280" r:id="rId4"/>
    <p:sldId id="293" r:id="rId5"/>
    <p:sldId id="282" r:id="rId6"/>
    <p:sldId id="362" r:id="rId7"/>
    <p:sldId id="335" r:id="rId8"/>
    <p:sldId id="336" r:id="rId9"/>
    <p:sldId id="334" r:id="rId10"/>
    <p:sldId id="338" r:id="rId11"/>
    <p:sldId id="339" r:id="rId12"/>
    <p:sldId id="340" r:id="rId13"/>
    <p:sldId id="315" r:id="rId14"/>
    <p:sldId id="341" r:id="rId15"/>
    <p:sldId id="314" r:id="rId16"/>
    <p:sldId id="318" r:id="rId18"/>
    <p:sldId id="319" r:id="rId19"/>
    <p:sldId id="321" r:id="rId20"/>
    <p:sldId id="323" r:id="rId21"/>
    <p:sldId id="325" r:id="rId22"/>
    <p:sldId id="327" r:id="rId23"/>
    <p:sldId id="329" r:id="rId24"/>
    <p:sldId id="332" r:id="rId25"/>
    <p:sldId id="276" r:id="rId26"/>
  </p:sldIdLst>
  <p:sldSz cx="12192000" cy="6858000"/>
  <p:notesSz cx="6858000" cy="9144000"/>
  <p:defaultText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3200" algn="l" defTabSz="913765" rtl="0" eaLnBrk="1" latinLnBrk="0" hangingPunct="1">
      <a:defRPr sz="1800" kern="1200">
        <a:solidFill>
          <a:schemeClr val="tx1"/>
        </a:solidFill>
        <a:latin typeface="+mn-lt"/>
        <a:ea typeface="+mn-ea"/>
        <a:cs typeface="+mn-cs"/>
      </a:defRPr>
    </a:lvl7pPr>
    <a:lvl8pPr marL="3200400" algn="l" defTabSz="913765" rtl="0" eaLnBrk="1" latinLnBrk="0" hangingPunct="1">
      <a:defRPr sz="1800" kern="1200">
        <a:solidFill>
          <a:schemeClr val="tx1"/>
        </a:solidFill>
        <a:latin typeface="+mn-lt"/>
        <a:ea typeface="+mn-ea"/>
        <a:cs typeface="+mn-cs"/>
      </a:defRPr>
    </a:lvl8pPr>
    <a:lvl9pPr marL="3657600" algn="l" defTabSz="913765"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73A1C"/>
    <a:srgbClr val="F23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6043"/>
    <p:restoredTop sz="93689"/>
  </p:normalViewPr>
  <p:slideViewPr>
    <p:cSldViewPr snapToGrid="0" snapToObjects="1">
      <p:cViewPr varScale="1">
        <p:scale>
          <a:sx n="66" d="100"/>
          <a:sy n="66" d="100"/>
        </p:scale>
        <p:origin x="-450" y="-102"/>
      </p:cViewPr>
      <p:guideLst>
        <p:guide orient="horz" pos="2129"/>
        <p:guide pos="3864"/>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slide" Target="slides/slide1.xml"/><Relationship Id="rId3" Type="http://schemas.openxmlformats.org/officeDocument/2006/relationships/slideMaster" Target="slideMasters/slideMaster2.xml"/><Relationship Id="rId29" Type="http://schemas.openxmlformats.org/officeDocument/2006/relationships/tableStyles" Target="tableStyles.xml"/><Relationship Id="rId28" Type="http://schemas.openxmlformats.org/officeDocument/2006/relationships/viewProps" Target="viewProps.xml"/><Relationship Id="rId27" Type="http://schemas.openxmlformats.org/officeDocument/2006/relationships/presProps" Target="presProps.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notesMaster" Target="notesMasters/notesMaster1.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FD42F7-718C-4B98-AAEC-167E6DDD60A7}"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B2AA4F-B828-4D7C-AFD3-893933DAFCB4}"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True Positive</a:t>
            </a:r>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office.msn.com.cn/" TargetMode="External"/><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页">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a:srcRect t="22049" r="54675" b="21936"/>
          <a:stretch>
            <a:fillRect/>
          </a:stretch>
        </p:blipFill>
        <p:spPr>
          <a:xfrm>
            <a:off x="849510" y="-12701"/>
            <a:ext cx="10492980" cy="6858001"/>
          </a:xfrm>
          <a:prstGeom prst="rect">
            <a:avLst/>
          </a:prstGeom>
        </p:spPr>
      </p:pic>
      <p:sp>
        <p:nvSpPr>
          <p:cNvPr id="4" name="文本占位符 7"/>
          <p:cNvSpPr>
            <a:spLocks noGrp="1"/>
          </p:cNvSpPr>
          <p:nvPr>
            <p:ph type="body" sz="quarter" idx="10"/>
          </p:nvPr>
        </p:nvSpPr>
        <p:spPr>
          <a:xfrm>
            <a:off x="522697" y="2307026"/>
            <a:ext cx="11146606" cy="937764"/>
          </a:xfrm>
          <a:prstGeom prst="rect">
            <a:avLst/>
          </a:prstGeom>
          <a:ln w="12700" cmpd="sng">
            <a:noFill/>
          </a:ln>
        </p:spPr>
        <p:txBody>
          <a:bodyPr vert="horz" anchor="ctr"/>
          <a:lstStyle>
            <a:lvl1pPr marL="0" indent="0" algn="ctr">
              <a:buNone/>
              <a:defRPr sz="4800" b="1">
                <a:latin typeface="Microsoft YaHei" charset="0"/>
                <a:ea typeface="Microsoft YaHei" charset="0"/>
                <a:cs typeface="Microsoft YaHei" charset="0"/>
              </a:defRPr>
            </a:lvl1pPr>
          </a:lstStyle>
          <a:p>
            <a:pPr lvl="0"/>
            <a:endParaRPr kumimoji="1" lang="zh-CN" altLang="en-US" dirty="0"/>
          </a:p>
        </p:txBody>
      </p:sp>
      <p:sp>
        <p:nvSpPr>
          <p:cNvPr id="6" name="文本占位符 7"/>
          <p:cNvSpPr>
            <a:spLocks noGrp="1"/>
          </p:cNvSpPr>
          <p:nvPr>
            <p:ph type="body" sz="quarter" idx="11"/>
          </p:nvPr>
        </p:nvSpPr>
        <p:spPr>
          <a:xfrm>
            <a:off x="3155230" y="3669185"/>
            <a:ext cx="2294080" cy="549890"/>
          </a:xfrm>
          <a:prstGeom prst="rect">
            <a:avLst/>
          </a:prstGeom>
          <a:solidFill>
            <a:schemeClr val="bg1"/>
          </a:solidFill>
          <a:ln w="12700" cmpd="sng">
            <a:solidFill>
              <a:schemeClr val="tx1">
                <a:lumMod val="50000"/>
                <a:lumOff val="50000"/>
              </a:schemeClr>
            </a:solidFill>
          </a:ln>
        </p:spPr>
        <p:txBody>
          <a:bodyPr vert="horz" anchor="t"/>
          <a:lstStyle>
            <a:lvl1pPr marL="0" indent="0" algn="ctr">
              <a:buNone/>
              <a:defRPr sz="1400" b="0">
                <a:latin typeface="Microsoft YaHei" charset="0"/>
                <a:ea typeface="Microsoft YaHei" charset="0"/>
                <a:cs typeface="Microsoft YaHei" charset="0"/>
              </a:defRPr>
            </a:lvl1pPr>
          </a:lstStyle>
          <a:p>
            <a:pPr lvl="0"/>
            <a:endParaRPr kumimoji="1" lang="zh-CN" altLang="en-US" dirty="0"/>
          </a:p>
        </p:txBody>
      </p:sp>
      <p:sp>
        <p:nvSpPr>
          <p:cNvPr id="7" name="文本占位符 7"/>
          <p:cNvSpPr>
            <a:spLocks noGrp="1"/>
          </p:cNvSpPr>
          <p:nvPr>
            <p:ph type="body" sz="quarter" idx="12"/>
          </p:nvPr>
        </p:nvSpPr>
        <p:spPr>
          <a:xfrm>
            <a:off x="6742690" y="3669184"/>
            <a:ext cx="2294080" cy="549890"/>
          </a:xfrm>
          <a:prstGeom prst="rect">
            <a:avLst/>
          </a:prstGeom>
          <a:solidFill>
            <a:schemeClr val="bg1"/>
          </a:solidFill>
          <a:ln w="12700" cmpd="sng">
            <a:solidFill>
              <a:schemeClr val="tx1">
                <a:lumMod val="50000"/>
                <a:lumOff val="50000"/>
              </a:schemeClr>
            </a:solidFill>
          </a:ln>
        </p:spPr>
        <p:txBody>
          <a:bodyPr vert="horz" anchor="t"/>
          <a:lstStyle>
            <a:lvl1pPr marL="0" indent="0" algn="ctr">
              <a:buNone/>
              <a:defRPr sz="1400" b="0">
                <a:latin typeface="Microsoft YaHei" charset="0"/>
                <a:ea typeface="Microsoft YaHei" charset="0"/>
                <a:cs typeface="Microsoft YaHei" charset="0"/>
              </a:defRPr>
            </a:lvl1pPr>
          </a:lstStyle>
          <a:p>
            <a:pPr lvl="0"/>
            <a:endParaRPr kumimoji="1" lang="zh-CN" altLang="en-US" dirty="0"/>
          </a:p>
        </p:txBody>
      </p:sp>
      <p:sp>
        <p:nvSpPr>
          <p:cNvPr id="8" name="文本占位符 7"/>
          <p:cNvSpPr>
            <a:spLocks noGrp="1"/>
          </p:cNvSpPr>
          <p:nvPr>
            <p:ph type="body" sz="quarter" idx="13"/>
          </p:nvPr>
        </p:nvSpPr>
        <p:spPr>
          <a:xfrm>
            <a:off x="3155230" y="4448647"/>
            <a:ext cx="5881540" cy="508364"/>
          </a:xfrm>
          <a:prstGeom prst="rect">
            <a:avLst/>
          </a:prstGeom>
          <a:ln w="12700" cmpd="sng">
            <a:noFill/>
          </a:ln>
        </p:spPr>
        <p:txBody>
          <a:bodyPr vert="horz" anchor="ctr"/>
          <a:lstStyle>
            <a:lvl1pPr marL="0" indent="0" algn="ctr">
              <a:buNone/>
              <a:defRPr sz="2000" b="0">
                <a:latin typeface="Microsoft YaHei" charset="0"/>
                <a:ea typeface="Microsoft YaHei" charset="0"/>
                <a:cs typeface="Microsoft YaHei" charset="0"/>
              </a:defRPr>
            </a:lvl1pPr>
          </a:lstStyle>
          <a:p>
            <a:pPr lvl="0"/>
            <a:endParaRPr kumimoji="1" lang="zh-CN" altLang="en-US" dirty="0"/>
          </a:p>
        </p:txBody>
      </p:sp>
      <p:sp>
        <p:nvSpPr>
          <p:cNvPr id="10" name="文本占位符 7"/>
          <p:cNvSpPr>
            <a:spLocks noGrp="1"/>
          </p:cNvSpPr>
          <p:nvPr>
            <p:ph type="body" sz="quarter" idx="14" hasCustomPrompt="1"/>
          </p:nvPr>
        </p:nvSpPr>
        <p:spPr>
          <a:xfrm>
            <a:off x="265304" y="220133"/>
            <a:ext cx="3303395" cy="389467"/>
          </a:xfrm>
          <a:prstGeom prst="rect">
            <a:avLst/>
          </a:prstGeom>
          <a:ln w="12700" cmpd="sng">
            <a:noFill/>
          </a:ln>
        </p:spPr>
        <p:txBody>
          <a:bodyPr vert="horz" anchor="ctr"/>
          <a:lstStyle>
            <a:lvl1pPr marL="0" indent="0" algn="l">
              <a:buNone/>
              <a:defRPr sz="1400" b="1">
                <a:latin typeface="Microsoft YaHei" charset="0"/>
                <a:ea typeface="Microsoft YaHei" charset="0"/>
                <a:cs typeface="Microsoft YaHei" charset="0"/>
              </a:defRPr>
            </a:lvl1pPr>
          </a:lstStyle>
          <a:p>
            <a:pPr lvl="0"/>
            <a:r>
              <a:rPr kumimoji="1" lang="en-US" altLang="zh-CN" dirty="0" smtClean="0"/>
              <a:t>CLICK</a:t>
            </a:r>
            <a:r>
              <a:rPr kumimoji="1" lang="zh-CN" altLang="en-US" dirty="0" smtClean="0"/>
              <a:t> </a:t>
            </a:r>
            <a:r>
              <a:rPr kumimoji="1" lang="en-US" altLang="zh-CN" dirty="0" smtClean="0"/>
              <a:t>HERE</a:t>
            </a:r>
            <a:r>
              <a:rPr kumimoji="1" lang="zh-CN" altLang="en-US" dirty="0" smtClean="0"/>
              <a:t> </a:t>
            </a:r>
            <a:r>
              <a:rPr kumimoji="1" lang="en-US" altLang="zh-CN" dirty="0" smtClean="0"/>
              <a:t>TO</a:t>
            </a:r>
            <a:r>
              <a:rPr kumimoji="1" lang="zh-CN" altLang="en-US" dirty="0" smtClean="0"/>
              <a:t> </a:t>
            </a:r>
            <a:r>
              <a:rPr kumimoji="1" lang="en-US" altLang="zh-CN" dirty="0" smtClean="0"/>
              <a:t>ADD</a:t>
            </a:r>
            <a:r>
              <a:rPr kumimoji="1" lang="zh-CN" altLang="en-US" dirty="0" smtClean="0"/>
              <a:t> </a:t>
            </a:r>
            <a:r>
              <a:rPr kumimoji="1" lang="en-US" altLang="zh-CN" dirty="0" smtClean="0"/>
              <a:t>YOUR</a:t>
            </a:r>
            <a:r>
              <a:rPr kumimoji="1" lang="zh-CN" altLang="en-US" dirty="0" smtClean="0"/>
              <a:t> </a:t>
            </a:r>
            <a:r>
              <a:rPr kumimoji="1" lang="en-US" altLang="zh-CN" dirty="0" smtClean="0"/>
              <a:t>TITLE</a:t>
            </a:r>
            <a:endParaRPr kumimoji="1"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页_4">
    <p:spTree>
      <p:nvGrpSpPr>
        <p:cNvPr id="1" name=""/>
        <p:cNvGrpSpPr/>
        <p:nvPr/>
      </p:nvGrpSpPr>
      <p:grpSpPr>
        <a:xfrm>
          <a:off x="0" y="0"/>
          <a:ext cx="0" cy="0"/>
          <a:chOff x="0" y="0"/>
          <a:chExt cx="0" cy="0"/>
        </a:xfrm>
      </p:grpSpPr>
      <p:sp>
        <p:nvSpPr>
          <p:cNvPr id="5" name="文本占位符 7"/>
          <p:cNvSpPr>
            <a:spLocks noGrp="1"/>
          </p:cNvSpPr>
          <p:nvPr>
            <p:ph type="body" sz="quarter" idx="10" hasCustomPrompt="1"/>
          </p:nvPr>
        </p:nvSpPr>
        <p:spPr>
          <a:xfrm>
            <a:off x="265304" y="220133"/>
            <a:ext cx="3303395" cy="389467"/>
          </a:xfrm>
          <a:prstGeom prst="rect">
            <a:avLst/>
          </a:prstGeom>
          <a:ln w="12700" cmpd="sng">
            <a:noFill/>
          </a:ln>
        </p:spPr>
        <p:txBody>
          <a:bodyPr vert="horz" anchor="ctr"/>
          <a:lstStyle>
            <a:lvl1pPr marL="0" indent="0" algn="l">
              <a:buNone/>
              <a:defRPr sz="1400" b="1">
                <a:latin typeface="Microsoft YaHei" charset="0"/>
                <a:ea typeface="Microsoft YaHei" charset="0"/>
                <a:cs typeface="Microsoft YaHei" charset="0"/>
              </a:defRPr>
            </a:lvl1pPr>
          </a:lstStyle>
          <a:p>
            <a:pPr lvl="0"/>
            <a:r>
              <a:rPr kumimoji="1" lang="en-US" altLang="zh-CN" dirty="0" smtClean="0"/>
              <a:t>CLICK</a:t>
            </a:r>
            <a:r>
              <a:rPr kumimoji="1" lang="zh-CN" altLang="en-US" dirty="0" smtClean="0"/>
              <a:t> </a:t>
            </a:r>
            <a:r>
              <a:rPr kumimoji="1" lang="en-US" altLang="zh-CN" dirty="0" smtClean="0"/>
              <a:t>HERE</a:t>
            </a:r>
            <a:r>
              <a:rPr kumimoji="1" lang="zh-CN" altLang="en-US" dirty="0" smtClean="0"/>
              <a:t> </a:t>
            </a:r>
            <a:r>
              <a:rPr kumimoji="1" lang="en-US" altLang="zh-CN" dirty="0" smtClean="0"/>
              <a:t>TO</a:t>
            </a:r>
            <a:r>
              <a:rPr kumimoji="1" lang="zh-CN" altLang="en-US" dirty="0" smtClean="0"/>
              <a:t> </a:t>
            </a:r>
            <a:r>
              <a:rPr kumimoji="1" lang="en-US" altLang="zh-CN" dirty="0" smtClean="0"/>
              <a:t>ADD</a:t>
            </a:r>
            <a:r>
              <a:rPr kumimoji="1" lang="zh-CN" altLang="en-US" dirty="0" smtClean="0"/>
              <a:t> </a:t>
            </a:r>
            <a:r>
              <a:rPr kumimoji="1" lang="en-US" altLang="zh-CN" dirty="0" smtClean="0"/>
              <a:t>YOUR</a:t>
            </a:r>
            <a:r>
              <a:rPr kumimoji="1" lang="zh-CN" altLang="en-US" dirty="0" smtClean="0"/>
              <a:t> </a:t>
            </a:r>
            <a:r>
              <a:rPr kumimoji="1" lang="en-US" altLang="zh-CN" dirty="0" smtClean="0"/>
              <a:t>TITLE</a:t>
            </a:r>
            <a:endParaRPr kumimoji="1"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62361" cy="379656"/>
          </a:xfrm>
          <a:prstGeom prst="rect">
            <a:avLst/>
          </a:prstGeom>
        </p:spPr>
        <p:txBody>
          <a:bodyPr wrap="none">
            <a:spAutoFit/>
          </a:bodyPr>
          <a:lstStyle/>
          <a:p>
            <a:pPr marL="0" marR="0" lvl="0" indent="0" defTabSz="608965"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dirty="0">
                <a:ln>
                  <a:noFill/>
                </a:ln>
                <a:solidFill>
                  <a:srgbClr val="FFFFFF"/>
                </a:solidFill>
                <a:effectLst/>
                <a:uLnTx/>
                <a:uFillTx/>
                <a:latin typeface="Segoe UI Light"/>
                <a:ea typeface="微软雅黑"/>
                <a:cs typeface="Segoe UI Light"/>
              </a:rPr>
              <a:t>标注</a:t>
            </a:r>
            <a:endParaRPr kumimoji="0" lang="zh-CN" altLang="en-US" sz="18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1" name="矩形 10"/>
          <p:cNvSpPr/>
          <p:nvPr userDrawn="1"/>
        </p:nvSpPr>
        <p:spPr>
          <a:xfrm>
            <a:off x="2572589" y="759873"/>
            <a:ext cx="1402001" cy="3453253"/>
          </a:xfrm>
          <a:prstGeom prst="rect">
            <a:avLst/>
          </a:prstGeom>
        </p:spPr>
        <p:txBody>
          <a:bodyPr wrap="square">
            <a:spAutoFit/>
          </a:bodyPr>
          <a:lstStyle/>
          <a:p>
            <a:pPr marL="0" marR="0" lvl="0" indent="0" defTabSz="608965"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字体使用 </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8965"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8965"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8965"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8965"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8965"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行距</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8965"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8965"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8965"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背景图片出处</a:t>
            </a: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8965" eaLnBrk="1" fontAlgn="auto" latinLnBrk="0" hangingPunct="1">
              <a:lnSpc>
                <a:spcPct val="130000"/>
              </a:lnSpc>
              <a:spcBef>
                <a:spcPts val="0"/>
              </a:spcBef>
              <a:spcAft>
                <a:spcPts val="0"/>
              </a:spcAft>
              <a:buClrTx/>
              <a:buSzTx/>
              <a:buFontTx/>
              <a:buNone/>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8965" eaLnBrk="1" fontAlgn="auto" latinLnBrk="0" hangingPunct="1">
              <a:lnSpc>
                <a:spcPct val="130000"/>
              </a:lnSpc>
              <a:spcBef>
                <a:spcPts val="0"/>
              </a:spcBef>
              <a:spcAft>
                <a:spcPts val="0"/>
              </a:spcAft>
              <a:buClrTx/>
              <a:buSzTx/>
              <a:buFontTx/>
              <a:buNone/>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8965"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声明</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2" name="矩形 11"/>
          <p:cNvSpPr/>
          <p:nvPr userDrawn="1"/>
        </p:nvSpPr>
        <p:spPr>
          <a:xfrm>
            <a:off x="4153010" y="759873"/>
            <a:ext cx="7074345" cy="4239879"/>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英文 </a:t>
            </a:r>
            <a:r>
              <a:rPr kumimoji="0" lang="is-IS" altLang="zh-CN" sz="1400" b="0" i="0" u="none" strike="noStrike" kern="0" cap="none" spc="0" normalizeH="0" baseline="0" noProof="0" dirty="0">
                <a:ln>
                  <a:noFill/>
                </a:ln>
                <a:solidFill>
                  <a:srgbClr val="FFFFFF"/>
                </a:solidFill>
                <a:effectLst/>
                <a:uLnTx/>
                <a:uFillTx/>
                <a:latin typeface="Segoe UI Light"/>
                <a:cs typeface="Segoe UI Light"/>
              </a:rPr>
              <a:t>Microsoft YaHei</a:t>
            </a:r>
            <a:endParaRPr kumimoji="0" lang="zh-CN" altLang="en-US" sz="1400" b="0" i="0" u="none" strike="noStrike" kern="0" cap="none" spc="0" normalizeH="0" baseline="0" noProof="0" dirty="0">
              <a:ln>
                <a:noFill/>
              </a:ln>
              <a:solidFill>
                <a:srgbClr val="FFFFFF"/>
              </a:solidFill>
              <a:effectLst/>
              <a:uLnTx/>
              <a:uFillTx/>
              <a:latin typeface="Segoe UI Light"/>
              <a:cs typeface="Segoe UI Light"/>
            </a:endParaRPr>
          </a:p>
          <a:p>
            <a:pPr marL="0" marR="0" lvl="0" indent="0" defTabSz="608965"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8965"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中文 微软雅黑</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8965"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8965"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8965"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正文 </a:t>
            </a:r>
            <a:r>
              <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rPr>
              <a:t>1.3</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8965"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8965"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8965"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dirty="0" err="1">
                <a:ln>
                  <a:noFill/>
                </a:ln>
                <a:solidFill>
                  <a:srgbClr val="FFFFFF"/>
                </a:solidFill>
                <a:effectLst/>
                <a:uLnTx/>
                <a:uFillTx/>
                <a:latin typeface="Segoe UI Light"/>
                <a:ea typeface="微软雅黑"/>
                <a:cs typeface="Segoe UI Light"/>
              </a:rPr>
              <a:t>cn.bing.com</a:t>
            </a: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8965" eaLnBrk="1" fontAlgn="auto" latinLnBrk="0" hangingPunct="1">
              <a:lnSpc>
                <a:spcPct val="130000"/>
              </a:lnSpc>
              <a:spcBef>
                <a:spcPts val="0"/>
              </a:spcBef>
              <a:spcAft>
                <a:spcPts val="0"/>
              </a:spcAft>
              <a:buClrTx/>
              <a:buSzTx/>
              <a:buFontTx/>
              <a:buNone/>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8965" eaLnBrk="1" fontAlgn="auto" latinLnBrk="0" hangingPunct="1">
              <a:lnSpc>
                <a:spcPct val="130000"/>
              </a:lnSpc>
              <a:spcBef>
                <a:spcPts val="0"/>
              </a:spcBef>
              <a:spcAft>
                <a:spcPts val="0"/>
              </a:spcAft>
              <a:buClrTx/>
              <a:buSzTx/>
              <a:buFontTx/>
              <a:buNone/>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algn="l" defTabSz="608965" rtl="0" eaLnBrk="1" fontAlgn="auto" latinLnBrk="0" hangingPunct="1">
              <a:lnSpc>
                <a:spcPct val="130000"/>
              </a:lnSpc>
              <a:spcBef>
                <a:spcPts val="0"/>
              </a:spcBef>
              <a:spcAft>
                <a:spcPts val="0"/>
              </a:spcAft>
              <a:buClrTx/>
              <a:buSzTx/>
              <a:buFontTx/>
              <a:buNone/>
              <a:defRPr/>
            </a:pPr>
            <a:r>
              <a:rPr kumimoji="0" lang="zh-CN" altLang="en-US" sz="1335" b="0" i="0" u="none" strike="noStrike" kern="1200" cap="none" spc="0" normalizeH="0" baseline="0" noProof="0" dirty="0">
                <a:ln>
                  <a:noFill/>
                </a:ln>
                <a:solidFill>
                  <a:prstClr val="white"/>
                </a:solidFill>
                <a:effectLst/>
                <a:uLnTx/>
                <a:uFillTx/>
                <a:latin typeface="Century Gothic"/>
                <a:ea typeface="微软雅黑" charset="0"/>
                <a:cs typeface="+mn-cs"/>
              </a:rPr>
              <a:t>本网站所提供的任何信息内容（包括但不限于 </a:t>
            </a:r>
            <a:r>
              <a:rPr kumimoji="0" lang="en-US" altLang="zh-CN" sz="1335"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PPT</a:t>
            </a:r>
            <a:r>
              <a:rPr kumimoji="0" lang="zh-CN" altLang="en-US" sz="1335"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5" b="0" i="0" u="none" strike="noStrike" kern="1200" cap="none" spc="0" normalizeH="0" baseline="0" noProof="0" dirty="0">
                <a:ln>
                  <a:noFill/>
                </a:ln>
                <a:solidFill>
                  <a:prstClr val="white"/>
                </a:solidFill>
                <a:effectLst/>
                <a:uLnTx/>
                <a:uFillTx/>
                <a:latin typeface="Century Gothic"/>
                <a:ea typeface="微软雅黑" charset="0"/>
                <a:cs typeface="+mn-cs"/>
              </a:rPr>
              <a:t>模板、</a:t>
            </a:r>
            <a:r>
              <a:rPr kumimoji="0" lang="en-US" altLang="zh-CN" sz="1335"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Word</a:t>
            </a:r>
            <a:r>
              <a:rPr kumimoji="0" lang="zh-CN" altLang="en-US" sz="1335"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5" b="0" i="0" u="none" strike="noStrike" kern="1200" cap="none" spc="0" normalizeH="0" baseline="0" noProof="0" dirty="0">
                <a:ln>
                  <a:noFill/>
                </a:ln>
                <a:solidFill>
                  <a:prstClr val="white"/>
                </a:solidFill>
                <a:effectLst/>
                <a:uLnTx/>
                <a:uFillTx/>
                <a:latin typeface="Century Gothic"/>
                <a:ea typeface="微软雅黑" charset="0"/>
                <a:cs typeface="+mn-cs"/>
              </a:rPr>
              <a:t>文档、</a:t>
            </a:r>
            <a:r>
              <a:rPr kumimoji="0" lang="en-US" altLang="zh-CN" sz="1335"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Excel</a:t>
            </a:r>
            <a:r>
              <a:rPr kumimoji="0" lang="zh-CN" altLang="en-US" sz="1335"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5" b="0" i="0" u="none" strike="noStrike" kern="1200" cap="none" spc="0" normalizeH="0" baseline="0" noProof="0" dirty="0">
                <a:ln>
                  <a:noFill/>
                </a:ln>
                <a:solidFill>
                  <a:prstClr val="white"/>
                </a:solidFill>
                <a:effectLst/>
                <a:uLnTx/>
                <a:uFillTx/>
                <a:latin typeface="Century Gothic"/>
                <a:ea typeface="微软雅黑" charset="0"/>
                <a:cs typeface="+mn-cs"/>
              </a:rPr>
              <a:t>图表、图片素材等）均受</a:t>
            </a:r>
            <a:r>
              <a:rPr kumimoji="0" lang="en-US" altLang="zh-CN" sz="1335"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5" b="0" i="0" u="none" strike="noStrike" kern="1200" cap="none" spc="0" normalizeH="0" baseline="0" noProof="0" dirty="0">
                <a:ln>
                  <a:noFill/>
                </a:ln>
                <a:solidFill>
                  <a:prstClr val="white"/>
                </a:solidFill>
                <a:effectLst/>
                <a:uLnTx/>
                <a:uFillTx/>
                <a:latin typeface="Century Gothic"/>
                <a:ea typeface="微软雅黑" charset="0"/>
                <a:cs typeface="+mn-cs"/>
              </a:rPr>
              <a:t>中华人民共和国著作权法</a:t>
            </a:r>
            <a:r>
              <a:rPr kumimoji="0" lang="en-US" altLang="zh-CN" sz="1335"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5"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en-US" altLang="zh-CN" sz="1335"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5" b="0" i="0" u="none" strike="noStrike" kern="1200" cap="none" spc="0" normalizeH="0" baseline="0" noProof="0" dirty="0">
                <a:ln>
                  <a:noFill/>
                </a:ln>
                <a:solidFill>
                  <a:prstClr val="white"/>
                </a:solidFill>
                <a:effectLst/>
                <a:uLnTx/>
                <a:uFillTx/>
                <a:latin typeface="Century Gothic"/>
                <a:ea typeface="微软雅黑" charset="0"/>
                <a:cs typeface="+mn-cs"/>
              </a:rPr>
              <a:t>信息网络传播权保护条例</a:t>
            </a:r>
            <a:r>
              <a:rPr kumimoji="0" lang="en-US" altLang="zh-CN" sz="1335"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5" b="0" i="0" u="none" strike="noStrike" kern="1200" cap="none" spc="0" normalizeH="0" baseline="0" noProof="0" dirty="0">
                <a:ln>
                  <a:noFill/>
                </a:ln>
                <a:solidFill>
                  <a:prstClr val="white"/>
                </a:solidFill>
                <a:effectLst/>
                <a:uLnTx/>
                <a:uFillTx/>
                <a:latin typeface="Century Gothic"/>
                <a:ea typeface="微软雅黑" charset="0"/>
                <a:cs typeface="+mn-cs"/>
              </a:rPr>
              <a:t>及其他适用的法律法规的保护，未经权利人书面明确授权，信息内容的任何部分</a:t>
            </a:r>
            <a:r>
              <a:rPr kumimoji="0" lang="en-US" altLang="zh-CN" sz="1335"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5" b="0" i="0" u="none" strike="noStrike" kern="1200" cap="none" spc="0" normalizeH="0" baseline="0" noProof="0" dirty="0">
                <a:ln>
                  <a:noFill/>
                </a:ln>
                <a:solidFill>
                  <a:prstClr val="white"/>
                </a:solidFill>
                <a:effectLst/>
                <a:uLnTx/>
                <a:uFillTx/>
                <a:latin typeface="Century Gothic"/>
                <a:ea typeface="微软雅黑" charset="0"/>
                <a:cs typeface="+mn-cs"/>
              </a:rPr>
              <a:t>包括图片或图表</a:t>
            </a:r>
            <a:r>
              <a:rPr kumimoji="0" lang="en-US" altLang="zh-CN" sz="1335"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5" b="0" i="0" u="none" strike="noStrike" kern="1200" cap="none" spc="0" normalizeH="0" baseline="0" noProof="0" dirty="0">
                <a:ln>
                  <a:noFill/>
                </a:ln>
                <a:solidFill>
                  <a:prstClr val="white"/>
                </a:solidFill>
                <a:effectLst/>
                <a:uLnTx/>
                <a:uFillTx/>
                <a:latin typeface="Century Gothic"/>
                <a:ea typeface="微软雅黑" charset="0"/>
                <a:cs typeface="+mn-cs"/>
              </a:rPr>
              <a:t>不得被全部或部分的复制、传播、销售，否则将承担法律责任。</a:t>
            </a:r>
            <a:endParaRPr kumimoji="0" lang="zh-CN" altLang="en-US" sz="1335" b="0" i="0" u="none" strike="noStrike" kern="1200" cap="none" spc="0" normalizeH="0" baseline="0" noProof="0" dirty="0">
              <a:ln>
                <a:noFill/>
              </a:ln>
              <a:solidFill>
                <a:prstClr val="white"/>
              </a:solidFill>
              <a:effectLst/>
              <a:uLnTx/>
              <a:uFillTx/>
              <a:latin typeface="Century Gothic"/>
              <a:ea typeface="微软雅黑" charset="0"/>
              <a:cs typeface="+mn-cs"/>
            </a:endParaRP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8965" eaLnBrk="1" fontAlgn="auto" latinLnBrk="0" hangingPunct="1">
              <a:lnSpc>
                <a:spcPct val="100000"/>
              </a:lnSpc>
              <a:spcBef>
                <a:spcPts val="0"/>
              </a:spcBef>
              <a:spcAft>
                <a:spcPts val="0"/>
              </a:spcAft>
              <a:buClrTx/>
              <a:buSzTx/>
              <a:buFontTx/>
              <a:buNone/>
              <a:defRPr/>
            </a:pPr>
            <a:r>
              <a:rPr kumimoji="1" lang="en-US" altLang="zh-CN" sz="1000" b="0" i="0" u="none" strike="noStrike" kern="0" cap="none" spc="0" normalizeH="0" baseline="0" noProof="0" dirty="0">
                <a:ln>
                  <a:noFill/>
                </a:ln>
                <a:solidFill>
                  <a:prstClr val="white"/>
                </a:solidFill>
                <a:effectLst/>
                <a:uLnTx/>
                <a:uFillTx/>
                <a:latin typeface="Segoe UI Light"/>
                <a:ea typeface="微软雅黑" charset="0"/>
                <a:cs typeface="Segoe UI Light"/>
              </a:rPr>
              <a:t>OfficePLUS</a:t>
            </a:r>
            <a:endParaRPr kumimoji="0" lang="zh-CN" altLang="en-US" sz="1000" b="0" i="0" u="none" strike="noStrike" kern="0" cap="none" spc="0" normalizeH="0" baseline="0" noProof="0" dirty="0">
              <a:ln>
                <a:noFill/>
              </a:ln>
              <a:solidFill>
                <a:prstClr val="white"/>
              </a:solidFill>
              <a:effectLst/>
              <a:uLnTx/>
              <a:uFillTx/>
              <a:latin typeface="Segoe UI Light"/>
              <a:ea typeface="微软雅黑" charset="0"/>
              <a:cs typeface="Segoe UI Light"/>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背景图片素材">
    <p:spTree>
      <p:nvGrpSpPr>
        <p:cNvPr id="1" name=""/>
        <p:cNvGrpSpPr/>
        <p:nvPr/>
      </p:nvGrpSpPr>
      <p:grpSpPr>
        <a:xfrm>
          <a:off x="0" y="0"/>
          <a:ext cx="0" cy="0"/>
          <a:chOff x="0" y="0"/>
          <a:chExt cx="0" cy="0"/>
        </a:xfrm>
      </p:grpSpPr>
      <p:sp>
        <p:nvSpPr>
          <p:cNvPr id="4" name="矩形 3"/>
          <p:cNvSpPr/>
          <p:nvPr userDrawn="1"/>
        </p:nvSpPr>
        <p:spPr>
          <a:xfrm>
            <a:off x="440603" y="759873"/>
            <a:ext cx="1569660" cy="369332"/>
          </a:xfrm>
          <a:prstGeom prst="rect">
            <a:avLst/>
          </a:prstGeom>
        </p:spPr>
        <p:txBody>
          <a:bodyPr wrap="none">
            <a:spAutoFit/>
          </a:bodyPr>
          <a:lstStyle/>
          <a:p>
            <a:pPr defTabSz="608965"/>
            <a:r>
              <a:rPr lang="zh-CN" altLang="en-US" sz="1800" dirty="0">
                <a:solidFill>
                  <a:schemeClr val="tx1">
                    <a:lumMod val="75000"/>
                    <a:lumOff val="25000"/>
                  </a:schemeClr>
                </a:solidFill>
                <a:latin typeface="Segoe UI Light"/>
                <a:ea typeface="微软雅黑"/>
                <a:cs typeface="Segoe UI Light"/>
              </a:rPr>
              <a:t>背景图片素材</a:t>
            </a:r>
            <a:endParaRPr lang="zh-CN" altLang="en-US" sz="1800" dirty="0">
              <a:solidFill>
                <a:schemeClr val="tx1">
                  <a:lumMod val="75000"/>
                  <a:lumOff val="25000"/>
                </a:schemeClr>
              </a:solidFill>
              <a:latin typeface="Segoe UI Light"/>
              <a:ea typeface="微软雅黑"/>
              <a:cs typeface="Segoe UI Light"/>
            </a:endParaRPr>
          </a:p>
        </p:txBody>
      </p:sp>
      <p:sp>
        <p:nvSpPr>
          <p:cNvPr id="5" name="矩形 4"/>
          <p:cNvSpPr/>
          <p:nvPr userDrawn="1"/>
        </p:nvSpPr>
        <p:spPr>
          <a:xfrm>
            <a:off x="440603" y="182445"/>
            <a:ext cx="777777" cy="246221"/>
          </a:xfrm>
          <a:prstGeom prst="rect">
            <a:avLst/>
          </a:prstGeom>
        </p:spPr>
        <p:txBody>
          <a:bodyPr wrap="none">
            <a:spAutoFit/>
          </a:bodyPr>
          <a:lstStyle/>
          <a:p>
            <a:pPr defTabSz="608965"/>
            <a:r>
              <a:rPr kumimoji="1" lang="en-US" altLang="zh-CN" sz="1000" dirty="0">
                <a:solidFill>
                  <a:schemeClr val="tx1">
                    <a:lumMod val="75000"/>
                    <a:lumOff val="25000"/>
                  </a:schemeClr>
                </a:solidFill>
                <a:latin typeface="Segoe UI Light"/>
                <a:ea typeface="微软雅黑" charset="0"/>
                <a:cs typeface="Segoe UI Light"/>
              </a:rPr>
              <a:t>OfficePLUS</a:t>
            </a:r>
            <a:endParaRPr lang="zh-CN" altLang="en-US" sz="1000" dirty="0">
              <a:solidFill>
                <a:schemeClr val="tx1">
                  <a:lumMod val="75000"/>
                  <a:lumOff val="25000"/>
                </a:schemeClr>
              </a:solidFill>
              <a:latin typeface="Segoe UI Light"/>
              <a:ea typeface="微软雅黑" charset="0"/>
              <a:cs typeface="Segoe UI Light"/>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OfficePLUS">
    <p:spTree>
      <p:nvGrpSpPr>
        <p:cNvPr id="1" name=""/>
        <p:cNvGrpSpPr/>
        <p:nvPr/>
      </p:nvGrpSpPr>
      <p:grpSpPr>
        <a:xfrm>
          <a:off x="0" y="0"/>
          <a:ext cx="0" cy="0"/>
          <a:chOff x="0" y="0"/>
          <a:chExt cx="0" cy="0"/>
        </a:xfrm>
      </p:grpSpPr>
      <p:sp>
        <p:nvSpPr>
          <p:cNvPr id="7" name="文本框 6"/>
          <p:cNvSpPr txBox="1"/>
          <p:nvPr userDrawn="1"/>
        </p:nvSpPr>
        <p:spPr>
          <a:xfrm>
            <a:off x="4447955" y="4458724"/>
            <a:ext cx="3296095" cy="297454"/>
          </a:xfrm>
          <a:prstGeom prst="rect">
            <a:avLst/>
          </a:prstGeom>
          <a:noFill/>
        </p:spPr>
        <p:txBody>
          <a:bodyPr wrap="none" rtlCol="0">
            <a:spAutoFit/>
          </a:bodyPr>
          <a:lstStyle/>
          <a:p>
            <a:pPr marL="0" marR="0" lvl="0" indent="0" algn="ctr" defTabSz="608965" eaLnBrk="1" fontAlgn="auto" latinLnBrk="0" hangingPunct="1">
              <a:lnSpc>
                <a:spcPct val="100000"/>
              </a:lnSpc>
              <a:spcBef>
                <a:spcPts val="0"/>
              </a:spcBef>
              <a:spcAft>
                <a:spcPts val="0"/>
              </a:spcAft>
              <a:buClrTx/>
              <a:buSzTx/>
              <a:buFontTx/>
              <a:buNone/>
              <a:defRPr/>
            </a:pPr>
            <a:r>
              <a:rPr kumimoji="1" lang="zh-CN" altLang="en-US" sz="1335" b="0" i="0" u="none" strike="noStrike" kern="0" cap="none" spc="0" normalizeH="0" baseline="0" noProof="0" dirty="0">
                <a:ln>
                  <a:noFill/>
                </a:ln>
                <a:solidFill>
                  <a:srgbClr val="000000"/>
                </a:solidFill>
                <a:effectLst/>
                <a:uLnTx/>
                <a:uFillTx/>
                <a:latin typeface="Century Gothic"/>
                <a:ea typeface="微软雅黑" charset="0"/>
              </a:rPr>
              <a:t>点击</a:t>
            </a:r>
            <a:r>
              <a:rPr kumimoji="1" lang="en-US" altLang="zh-CN" sz="1335" b="0" i="0" u="none" strike="noStrike" kern="0" cap="none" spc="0" normalizeH="0" baseline="0" noProof="0" dirty="0">
                <a:ln>
                  <a:noFill/>
                </a:ln>
                <a:solidFill>
                  <a:srgbClr val="000000"/>
                </a:solidFill>
                <a:effectLst/>
                <a:uLnTx/>
                <a:uFillTx/>
                <a:latin typeface="Segoe UI Light" charset="0"/>
                <a:ea typeface="Segoe UI Light" charset="0"/>
                <a:cs typeface="Segoe UI Light" charset="0"/>
              </a:rPr>
              <a:t>Logo</a:t>
            </a:r>
            <a:r>
              <a:rPr kumimoji="1" lang="zh-CN" altLang="en-US" sz="1335" b="0" i="0" u="none" strike="noStrike" kern="0" cap="none" spc="0" normalizeH="0" baseline="0" noProof="0" dirty="0">
                <a:ln>
                  <a:noFill/>
                </a:ln>
                <a:solidFill>
                  <a:srgbClr val="000000"/>
                </a:solidFill>
                <a:effectLst/>
                <a:uLnTx/>
                <a:uFillTx/>
                <a:latin typeface="Century Gothic"/>
                <a:ea typeface="微软雅黑" charset="0"/>
              </a:rPr>
              <a:t>获取更多优质模板（放映模式）</a:t>
            </a:r>
            <a:endParaRPr kumimoji="1" lang="zh-CN" altLang="en-US" sz="1335" b="0" i="0" u="none" strike="noStrike" kern="0" cap="none" spc="0" normalizeH="0" baseline="0" noProof="0" dirty="0">
              <a:ln>
                <a:noFill/>
              </a:ln>
              <a:solidFill>
                <a:srgbClr val="000000"/>
              </a:solidFill>
              <a:effectLst/>
              <a:uLnTx/>
              <a:uFillTx/>
              <a:latin typeface="Century Gothic"/>
              <a:ea typeface="微软雅黑" charset="0"/>
            </a:endParaRPr>
          </a:p>
        </p:txBody>
      </p:sp>
      <p:pic>
        <p:nvPicPr>
          <p:cNvPr id="4" name="图片 3">
            <a:hlinkClick r:id="rId2"/>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0" y="3227832"/>
            <a:ext cx="3048000" cy="402336"/>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页_三项目录">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a:srcRect l="61489" t="25058" r="12143" b="25081"/>
          <a:stretch>
            <a:fillRect/>
          </a:stretch>
        </p:blipFill>
        <p:spPr>
          <a:xfrm>
            <a:off x="558800" y="4165951"/>
            <a:ext cx="2413000" cy="2413000"/>
          </a:xfrm>
          <a:prstGeom prst="ellipse">
            <a:avLst/>
          </a:prstGeom>
        </p:spPr>
      </p:pic>
      <p:pic>
        <p:nvPicPr>
          <p:cNvPr id="4" name="图片 3"/>
          <p:cNvPicPr>
            <a:picLocks noChangeAspect="1"/>
          </p:cNvPicPr>
          <p:nvPr userDrawn="1"/>
        </p:nvPicPr>
        <p:blipFill rotWithShape="1">
          <a:blip r:embed="rId2"/>
          <a:srcRect l="61489" t="25058" r="12143" b="25081"/>
          <a:stretch>
            <a:fillRect/>
          </a:stretch>
        </p:blipFill>
        <p:spPr>
          <a:xfrm>
            <a:off x="7378700" y="203200"/>
            <a:ext cx="4419600" cy="4419600"/>
          </a:xfrm>
          <a:prstGeom prst="ellipse">
            <a:avLst/>
          </a:prstGeom>
        </p:spPr>
      </p:pic>
      <p:sp>
        <p:nvSpPr>
          <p:cNvPr id="5" name="文本占位符 7"/>
          <p:cNvSpPr>
            <a:spLocks noGrp="1"/>
          </p:cNvSpPr>
          <p:nvPr>
            <p:ph type="body" sz="quarter" idx="10" hasCustomPrompt="1"/>
          </p:nvPr>
        </p:nvSpPr>
        <p:spPr>
          <a:xfrm>
            <a:off x="265304" y="220133"/>
            <a:ext cx="3303395" cy="389467"/>
          </a:xfrm>
          <a:prstGeom prst="rect">
            <a:avLst/>
          </a:prstGeom>
          <a:ln w="12700" cmpd="sng">
            <a:noFill/>
          </a:ln>
        </p:spPr>
        <p:txBody>
          <a:bodyPr vert="horz" anchor="ctr"/>
          <a:lstStyle>
            <a:lvl1pPr marL="0" indent="0" algn="l">
              <a:buNone/>
              <a:defRPr sz="1400" b="1">
                <a:latin typeface="Microsoft YaHei" charset="0"/>
                <a:ea typeface="Microsoft YaHei" charset="0"/>
                <a:cs typeface="Microsoft YaHei" charset="0"/>
              </a:defRPr>
            </a:lvl1pPr>
          </a:lstStyle>
          <a:p>
            <a:pPr lvl="0"/>
            <a:r>
              <a:rPr kumimoji="1" lang="en-US" altLang="zh-CN" dirty="0" smtClean="0"/>
              <a:t>CLICK</a:t>
            </a:r>
            <a:r>
              <a:rPr kumimoji="1" lang="zh-CN" altLang="en-US" dirty="0" smtClean="0"/>
              <a:t> </a:t>
            </a:r>
            <a:r>
              <a:rPr kumimoji="1" lang="en-US" altLang="zh-CN" dirty="0" smtClean="0"/>
              <a:t>HERE</a:t>
            </a:r>
            <a:r>
              <a:rPr kumimoji="1" lang="zh-CN" altLang="en-US" dirty="0" smtClean="0"/>
              <a:t> </a:t>
            </a:r>
            <a:r>
              <a:rPr kumimoji="1" lang="en-US" altLang="zh-CN" dirty="0" smtClean="0"/>
              <a:t>TO</a:t>
            </a:r>
            <a:r>
              <a:rPr kumimoji="1" lang="zh-CN" altLang="en-US" dirty="0" smtClean="0"/>
              <a:t> </a:t>
            </a:r>
            <a:r>
              <a:rPr kumimoji="1" lang="en-US" altLang="zh-CN" dirty="0" smtClean="0"/>
              <a:t>ADD</a:t>
            </a:r>
            <a:r>
              <a:rPr kumimoji="1" lang="zh-CN" altLang="en-US" dirty="0" smtClean="0"/>
              <a:t> </a:t>
            </a:r>
            <a:r>
              <a:rPr kumimoji="1" lang="en-US" altLang="zh-CN" dirty="0" smtClean="0"/>
              <a:t>YOUR</a:t>
            </a:r>
            <a:r>
              <a:rPr kumimoji="1" lang="zh-CN" altLang="en-US" dirty="0" smtClean="0"/>
              <a:t> </a:t>
            </a:r>
            <a:r>
              <a:rPr kumimoji="1" lang="en-US" altLang="zh-CN" dirty="0" smtClean="0"/>
              <a:t>TITLE</a:t>
            </a:r>
            <a:endParaRPr kumimoji="1" lang="zh-CN" altLang="en-US" dirty="0"/>
          </a:p>
        </p:txBody>
      </p:sp>
      <p:sp>
        <p:nvSpPr>
          <p:cNvPr id="6" name="文本占位符 7"/>
          <p:cNvSpPr>
            <a:spLocks noGrp="1"/>
          </p:cNvSpPr>
          <p:nvPr>
            <p:ph type="body" sz="quarter" idx="11" hasCustomPrompt="1"/>
          </p:nvPr>
        </p:nvSpPr>
        <p:spPr>
          <a:xfrm>
            <a:off x="3801979" y="1020156"/>
            <a:ext cx="4588044" cy="888855"/>
          </a:xfrm>
          <a:prstGeom prst="rect">
            <a:avLst/>
          </a:prstGeom>
          <a:ln w="12700" cmpd="sng">
            <a:noFill/>
          </a:ln>
        </p:spPr>
        <p:txBody>
          <a:bodyPr vert="horz" anchor="ctr"/>
          <a:lstStyle>
            <a:lvl1pPr marL="0" indent="0" algn="ctr">
              <a:buNone/>
              <a:defRPr sz="6000" b="1">
                <a:latin typeface="Microsoft YaHei" charset="0"/>
                <a:ea typeface="Microsoft YaHei" charset="0"/>
                <a:cs typeface="Microsoft YaHei" charset="0"/>
              </a:defRPr>
            </a:lvl1pPr>
          </a:lstStyle>
          <a:p>
            <a:pPr lvl="0"/>
            <a:r>
              <a:rPr kumimoji="1" lang="zh-CN" altLang="en-US" dirty="0" smtClean="0"/>
              <a:t>目录</a:t>
            </a:r>
            <a:endParaRPr kumimoji="1" lang="zh-CN" altLang="en-US" dirty="0"/>
          </a:p>
        </p:txBody>
      </p:sp>
      <p:sp>
        <p:nvSpPr>
          <p:cNvPr id="8" name="文本占位符 7"/>
          <p:cNvSpPr>
            <a:spLocks noGrp="1"/>
          </p:cNvSpPr>
          <p:nvPr>
            <p:ph type="body" sz="quarter" idx="12" hasCustomPrompt="1"/>
          </p:nvPr>
        </p:nvSpPr>
        <p:spPr>
          <a:xfrm>
            <a:off x="3801979" y="1909012"/>
            <a:ext cx="4588044" cy="401052"/>
          </a:xfrm>
          <a:prstGeom prst="rect">
            <a:avLst/>
          </a:prstGeom>
          <a:ln w="12700" cmpd="sng">
            <a:noFill/>
          </a:ln>
        </p:spPr>
        <p:txBody>
          <a:bodyPr vert="horz" anchor="ctr"/>
          <a:lstStyle>
            <a:lvl1pPr marL="0" indent="0" algn="ctr">
              <a:buNone/>
              <a:defRPr sz="2000" b="0">
                <a:latin typeface="Microsoft YaHei" charset="0"/>
                <a:ea typeface="Microsoft YaHei" charset="0"/>
                <a:cs typeface="Microsoft YaHei" charset="0"/>
              </a:defRPr>
            </a:lvl1pPr>
          </a:lstStyle>
          <a:p>
            <a:pPr lvl="0"/>
            <a:r>
              <a:rPr kumimoji="1" lang="en-US" altLang="zh-CN" dirty="0" smtClean="0"/>
              <a:t>CONTENTS</a:t>
            </a:r>
            <a:endParaRPr kumimoji="1" lang="zh-CN" altLang="en-US" dirty="0"/>
          </a:p>
        </p:txBody>
      </p:sp>
      <p:sp>
        <p:nvSpPr>
          <p:cNvPr id="9" name="文本占位符 7"/>
          <p:cNvSpPr>
            <a:spLocks noGrp="1"/>
          </p:cNvSpPr>
          <p:nvPr>
            <p:ph type="body" sz="quarter" idx="13"/>
          </p:nvPr>
        </p:nvSpPr>
        <p:spPr>
          <a:xfrm>
            <a:off x="1459832" y="2413000"/>
            <a:ext cx="9272338" cy="1059969"/>
          </a:xfrm>
          <a:prstGeom prst="rect">
            <a:avLst/>
          </a:prstGeom>
          <a:ln w="12700" cmpd="sng">
            <a:noFill/>
          </a:ln>
        </p:spPr>
        <p:txBody>
          <a:bodyPr vert="horz" anchor="t"/>
          <a:lstStyle>
            <a:lvl1pPr>
              <a:defRPr kumimoji="1" lang="zh-CN" altLang="en-US" sz="1400" b="0" dirty="0">
                <a:latin typeface="Microsoft YaHei" charset="0"/>
                <a:ea typeface="Microsoft YaHei" charset="0"/>
                <a:cs typeface="Microsoft YaHei" charset="0"/>
              </a:defRPr>
            </a:lvl1pPr>
          </a:lstStyle>
          <a:p>
            <a:pPr marL="0" lvl="0" indent="0" algn="ctr">
              <a:lnSpc>
                <a:spcPct val="130000"/>
              </a:lnSpc>
              <a:buNone/>
            </a:pPr>
            <a:endParaRPr kumimoji="1" lang="zh-CN" altLang="en-US" dirty="0"/>
          </a:p>
        </p:txBody>
      </p:sp>
      <p:sp>
        <p:nvSpPr>
          <p:cNvPr id="7" name="文本占位符 6"/>
          <p:cNvSpPr>
            <a:spLocks noGrp="1"/>
          </p:cNvSpPr>
          <p:nvPr>
            <p:ph type="body" sz="quarter" idx="14" hasCustomPrompt="1"/>
          </p:nvPr>
        </p:nvSpPr>
        <p:spPr>
          <a:xfrm>
            <a:off x="1459832" y="4167324"/>
            <a:ext cx="2297865" cy="455476"/>
          </a:xfrm>
          <a:prstGeom prst="rect">
            <a:avLst/>
          </a:prstGeom>
        </p:spPr>
        <p:txBody>
          <a:bodyPr/>
          <a:lstStyle>
            <a:lvl1pPr marL="0" indent="0" algn="ctr">
              <a:buNone/>
              <a:defRPr b="1"/>
            </a:lvl1pPr>
          </a:lstStyle>
          <a:p>
            <a:pPr lvl="0"/>
            <a:r>
              <a:rPr kumimoji="1" lang="en-US" altLang="zh-CN" dirty="0" smtClean="0"/>
              <a:t>TITLE</a:t>
            </a:r>
            <a:r>
              <a:rPr kumimoji="1" lang="zh-CN" altLang="en-US" dirty="0" smtClean="0"/>
              <a:t> </a:t>
            </a:r>
            <a:r>
              <a:rPr kumimoji="1" lang="en-US" altLang="zh-CN" dirty="0" smtClean="0"/>
              <a:t>HERE</a:t>
            </a:r>
            <a:endParaRPr kumimoji="1" lang="zh-CN" altLang="en-US" dirty="0"/>
          </a:p>
        </p:txBody>
      </p:sp>
      <p:sp>
        <p:nvSpPr>
          <p:cNvPr id="28" name="文本占位符 6"/>
          <p:cNvSpPr>
            <a:spLocks noGrp="1"/>
          </p:cNvSpPr>
          <p:nvPr>
            <p:ph type="body" sz="quarter" idx="15" hasCustomPrompt="1"/>
          </p:nvPr>
        </p:nvSpPr>
        <p:spPr>
          <a:xfrm>
            <a:off x="1459831" y="4622800"/>
            <a:ext cx="2297865" cy="455476"/>
          </a:xfrm>
          <a:prstGeom prst="rect">
            <a:avLst/>
          </a:prstGeom>
        </p:spPr>
        <p:txBody>
          <a:bodyPr/>
          <a:lstStyle>
            <a:lvl1pPr marL="0" indent="0" algn="ctr">
              <a:buNone/>
              <a:defRPr sz="1800" b="0">
                <a:latin typeface="+mn-lt"/>
              </a:defRPr>
            </a:lvl1pPr>
          </a:lstStyle>
          <a:p>
            <a:pPr lvl="0"/>
            <a:r>
              <a:rPr kumimoji="1" lang="en-US" altLang="zh-CN" dirty="0" smtClean="0"/>
              <a:t>TITLE</a:t>
            </a:r>
            <a:r>
              <a:rPr kumimoji="1" lang="zh-CN" altLang="en-US" dirty="0" smtClean="0"/>
              <a:t> </a:t>
            </a:r>
            <a:r>
              <a:rPr kumimoji="1" lang="en-US" altLang="zh-CN" dirty="0" smtClean="0"/>
              <a:t>HERE</a:t>
            </a:r>
            <a:endParaRPr kumimoji="1" lang="zh-CN" altLang="en-US" dirty="0"/>
          </a:p>
        </p:txBody>
      </p:sp>
      <p:sp>
        <p:nvSpPr>
          <p:cNvPr id="29" name="文本占位符 6"/>
          <p:cNvSpPr>
            <a:spLocks noGrp="1"/>
          </p:cNvSpPr>
          <p:nvPr>
            <p:ph type="body" sz="quarter" idx="16" hasCustomPrompt="1"/>
          </p:nvPr>
        </p:nvSpPr>
        <p:spPr>
          <a:xfrm>
            <a:off x="8433254" y="4167324"/>
            <a:ext cx="2297865" cy="455476"/>
          </a:xfrm>
          <a:prstGeom prst="rect">
            <a:avLst/>
          </a:prstGeom>
        </p:spPr>
        <p:txBody>
          <a:bodyPr/>
          <a:lstStyle>
            <a:lvl1pPr marL="0" indent="0" algn="ctr">
              <a:buNone/>
              <a:defRPr b="1"/>
            </a:lvl1pPr>
          </a:lstStyle>
          <a:p>
            <a:pPr lvl="0"/>
            <a:r>
              <a:rPr kumimoji="1" lang="en-US" altLang="zh-CN" dirty="0" smtClean="0"/>
              <a:t>TITLE</a:t>
            </a:r>
            <a:r>
              <a:rPr kumimoji="1" lang="zh-CN" altLang="en-US" dirty="0" smtClean="0"/>
              <a:t> </a:t>
            </a:r>
            <a:r>
              <a:rPr kumimoji="1" lang="en-US" altLang="zh-CN" dirty="0" smtClean="0"/>
              <a:t>HERE</a:t>
            </a:r>
            <a:endParaRPr kumimoji="1" lang="zh-CN" altLang="en-US" dirty="0"/>
          </a:p>
        </p:txBody>
      </p:sp>
      <p:sp>
        <p:nvSpPr>
          <p:cNvPr id="30" name="文本占位符 6"/>
          <p:cNvSpPr>
            <a:spLocks noGrp="1"/>
          </p:cNvSpPr>
          <p:nvPr>
            <p:ph type="body" sz="quarter" idx="17" hasCustomPrompt="1"/>
          </p:nvPr>
        </p:nvSpPr>
        <p:spPr>
          <a:xfrm>
            <a:off x="8433253" y="4622800"/>
            <a:ext cx="2297865" cy="455476"/>
          </a:xfrm>
          <a:prstGeom prst="rect">
            <a:avLst/>
          </a:prstGeom>
        </p:spPr>
        <p:txBody>
          <a:bodyPr/>
          <a:lstStyle>
            <a:lvl1pPr marL="0" indent="0" algn="ctr">
              <a:buNone/>
              <a:defRPr sz="1800" b="0">
                <a:latin typeface="+mn-lt"/>
              </a:defRPr>
            </a:lvl1pPr>
          </a:lstStyle>
          <a:p>
            <a:pPr lvl="0"/>
            <a:r>
              <a:rPr kumimoji="1" lang="en-US" altLang="zh-CN" dirty="0" smtClean="0"/>
              <a:t>TITLE</a:t>
            </a:r>
            <a:r>
              <a:rPr kumimoji="1" lang="zh-CN" altLang="en-US" dirty="0" smtClean="0"/>
              <a:t> </a:t>
            </a:r>
            <a:r>
              <a:rPr kumimoji="1" lang="en-US" altLang="zh-CN" dirty="0" smtClean="0"/>
              <a:t>HERE</a:t>
            </a:r>
            <a:endParaRPr kumimoji="1" lang="zh-CN" altLang="en-US" dirty="0"/>
          </a:p>
        </p:txBody>
      </p:sp>
      <p:sp>
        <p:nvSpPr>
          <p:cNvPr id="31" name="文本占位符 6"/>
          <p:cNvSpPr>
            <a:spLocks noGrp="1"/>
          </p:cNvSpPr>
          <p:nvPr>
            <p:ph type="body" sz="quarter" idx="18" hasCustomPrompt="1"/>
          </p:nvPr>
        </p:nvSpPr>
        <p:spPr>
          <a:xfrm>
            <a:off x="4946542" y="4167324"/>
            <a:ext cx="2297865" cy="455476"/>
          </a:xfrm>
          <a:prstGeom prst="rect">
            <a:avLst/>
          </a:prstGeom>
        </p:spPr>
        <p:txBody>
          <a:bodyPr/>
          <a:lstStyle>
            <a:lvl1pPr marL="0" indent="0" algn="ctr">
              <a:buNone/>
              <a:defRPr b="1"/>
            </a:lvl1pPr>
          </a:lstStyle>
          <a:p>
            <a:pPr lvl="0"/>
            <a:r>
              <a:rPr kumimoji="1" lang="en-US" altLang="zh-CN" dirty="0" smtClean="0"/>
              <a:t>TITLE</a:t>
            </a:r>
            <a:r>
              <a:rPr kumimoji="1" lang="zh-CN" altLang="en-US" dirty="0" smtClean="0"/>
              <a:t> </a:t>
            </a:r>
            <a:r>
              <a:rPr kumimoji="1" lang="en-US" altLang="zh-CN" dirty="0" smtClean="0"/>
              <a:t>HERE</a:t>
            </a:r>
            <a:endParaRPr kumimoji="1" lang="zh-CN" altLang="en-US" dirty="0"/>
          </a:p>
        </p:txBody>
      </p:sp>
      <p:sp>
        <p:nvSpPr>
          <p:cNvPr id="32" name="文本占位符 6"/>
          <p:cNvSpPr>
            <a:spLocks noGrp="1"/>
          </p:cNvSpPr>
          <p:nvPr>
            <p:ph type="body" sz="quarter" idx="19" hasCustomPrompt="1"/>
          </p:nvPr>
        </p:nvSpPr>
        <p:spPr>
          <a:xfrm>
            <a:off x="4946541" y="4622800"/>
            <a:ext cx="2297865" cy="455476"/>
          </a:xfrm>
          <a:prstGeom prst="rect">
            <a:avLst/>
          </a:prstGeom>
        </p:spPr>
        <p:txBody>
          <a:bodyPr/>
          <a:lstStyle>
            <a:lvl1pPr marL="0" indent="0" algn="ctr">
              <a:buNone/>
              <a:defRPr sz="1800" b="0">
                <a:latin typeface="+mn-lt"/>
              </a:defRPr>
            </a:lvl1pPr>
          </a:lstStyle>
          <a:p>
            <a:pPr lvl="0"/>
            <a:r>
              <a:rPr kumimoji="1" lang="en-US" altLang="zh-CN" dirty="0" smtClean="0"/>
              <a:t>TITLE</a:t>
            </a:r>
            <a:r>
              <a:rPr kumimoji="1" lang="zh-CN" altLang="en-US" dirty="0" smtClean="0"/>
              <a:t> </a:t>
            </a:r>
            <a:r>
              <a:rPr kumimoji="1" lang="en-US" altLang="zh-CN" dirty="0" smtClean="0"/>
              <a:t>HERE</a:t>
            </a:r>
            <a:endParaRPr kumimoji="1" lang="zh-CN"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目录页_四项目录">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a:srcRect l="61489" t="25058" r="12143" b="25081"/>
          <a:stretch>
            <a:fillRect/>
          </a:stretch>
        </p:blipFill>
        <p:spPr>
          <a:xfrm>
            <a:off x="558800" y="4165951"/>
            <a:ext cx="2413000" cy="2413000"/>
          </a:xfrm>
          <a:prstGeom prst="ellipse">
            <a:avLst/>
          </a:prstGeom>
        </p:spPr>
      </p:pic>
      <p:pic>
        <p:nvPicPr>
          <p:cNvPr id="4" name="图片 3"/>
          <p:cNvPicPr>
            <a:picLocks noChangeAspect="1"/>
          </p:cNvPicPr>
          <p:nvPr userDrawn="1"/>
        </p:nvPicPr>
        <p:blipFill rotWithShape="1">
          <a:blip r:embed="rId2"/>
          <a:srcRect l="61489" t="25058" r="12143" b="25081"/>
          <a:stretch>
            <a:fillRect/>
          </a:stretch>
        </p:blipFill>
        <p:spPr>
          <a:xfrm>
            <a:off x="7378700" y="203200"/>
            <a:ext cx="4419600" cy="4419600"/>
          </a:xfrm>
          <a:prstGeom prst="ellipse">
            <a:avLst/>
          </a:prstGeom>
        </p:spPr>
      </p:pic>
      <p:sp>
        <p:nvSpPr>
          <p:cNvPr id="5" name="文本占位符 7"/>
          <p:cNvSpPr>
            <a:spLocks noGrp="1"/>
          </p:cNvSpPr>
          <p:nvPr>
            <p:ph type="body" sz="quarter" idx="10" hasCustomPrompt="1"/>
          </p:nvPr>
        </p:nvSpPr>
        <p:spPr>
          <a:xfrm>
            <a:off x="265304" y="220133"/>
            <a:ext cx="3303395" cy="389467"/>
          </a:xfrm>
          <a:prstGeom prst="rect">
            <a:avLst/>
          </a:prstGeom>
          <a:ln w="12700" cmpd="sng">
            <a:noFill/>
          </a:ln>
        </p:spPr>
        <p:txBody>
          <a:bodyPr vert="horz" anchor="ctr"/>
          <a:lstStyle>
            <a:lvl1pPr marL="0" indent="0" algn="l">
              <a:buNone/>
              <a:defRPr sz="1400" b="1">
                <a:latin typeface="Microsoft YaHei" charset="0"/>
                <a:ea typeface="Microsoft YaHei" charset="0"/>
                <a:cs typeface="Microsoft YaHei" charset="0"/>
              </a:defRPr>
            </a:lvl1pPr>
          </a:lstStyle>
          <a:p>
            <a:pPr lvl="0"/>
            <a:r>
              <a:rPr kumimoji="1" lang="en-US" altLang="zh-CN" dirty="0" smtClean="0"/>
              <a:t>CLICK</a:t>
            </a:r>
            <a:r>
              <a:rPr kumimoji="1" lang="zh-CN" altLang="en-US" dirty="0" smtClean="0"/>
              <a:t> </a:t>
            </a:r>
            <a:r>
              <a:rPr kumimoji="1" lang="en-US" altLang="zh-CN" dirty="0" smtClean="0"/>
              <a:t>HERE</a:t>
            </a:r>
            <a:r>
              <a:rPr kumimoji="1" lang="zh-CN" altLang="en-US" dirty="0" smtClean="0"/>
              <a:t> </a:t>
            </a:r>
            <a:r>
              <a:rPr kumimoji="1" lang="en-US" altLang="zh-CN" dirty="0" smtClean="0"/>
              <a:t>TO</a:t>
            </a:r>
            <a:r>
              <a:rPr kumimoji="1" lang="zh-CN" altLang="en-US" dirty="0" smtClean="0"/>
              <a:t> </a:t>
            </a:r>
            <a:r>
              <a:rPr kumimoji="1" lang="en-US" altLang="zh-CN" dirty="0" smtClean="0"/>
              <a:t>ADD</a:t>
            </a:r>
            <a:r>
              <a:rPr kumimoji="1" lang="zh-CN" altLang="en-US" dirty="0" smtClean="0"/>
              <a:t> </a:t>
            </a:r>
            <a:r>
              <a:rPr kumimoji="1" lang="en-US" altLang="zh-CN" dirty="0" smtClean="0"/>
              <a:t>YOUR</a:t>
            </a:r>
            <a:r>
              <a:rPr kumimoji="1" lang="zh-CN" altLang="en-US" dirty="0" smtClean="0"/>
              <a:t> </a:t>
            </a:r>
            <a:r>
              <a:rPr kumimoji="1" lang="en-US" altLang="zh-CN" dirty="0" smtClean="0"/>
              <a:t>TITLE</a:t>
            </a:r>
            <a:endParaRPr kumimoji="1" lang="zh-CN" altLang="en-US" dirty="0"/>
          </a:p>
        </p:txBody>
      </p:sp>
      <p:sp>
        <p:nvSpPr>
          <p:cNvPr id="6" name="文本占位符 7"/>
          <p:cNvSpPr>
            <a:spLocks noGrp="1"/>
          </p:cNvSpPr>
          <p:nvPr>
            <p:ph type="body" sz="quarter" idx="11" hasCustomPrompt="1"/>
          </p:nvPr>
        </p:nvSpPr>
        <p:spPr>
          <a:xfrm>
            <a:off x="3801979" y="1020156"/>
            <a:ext cx="4588044" cy="888855"/>
          </a:xfrm>
          <a:prstGeom prst="rect">
            <a:avLst/>
          </a:prstGeom>
          <a:ln w="12700" cmpd="sng">
            <a:noFill/>
          </a:ln>
        </p:spPr>
        <p:txBody>
          <a:bodyPr vert="horz" anchor="ctr"/>
          <a:lstStyle>
            <a:lvl1pPr marL="0" indent="0" algn="ctr">
              <a:buNone/>
              <a:defRPr sz="6000" b="1">
                <a:latin typeface="Microsoft YaHei" charset="0"/>
                <a:ea typeface="Microsoft YaHei" charset="0"/>
                <a:cs typeface="Microsoft YaHei" charset="0"/>
              </a:defRPr>
            </a:lvl1pPr>
          </a:lstStyle>
          <a:p>
            <a:pPr lvl="0"/>
            <a:r>
              <a:rPr kumimoji="1" lang="zh-CN" altLang="en-US" dirty="0" smtClean="0"/>
              <a:t>目录</a:t>
            </a:r>
            <a:endParaRPr kumimoji="1" lang="zh-CN" altLang="en-US" dirty="0"/>
          </a:p>
        </p:txBody>
      </p:sp>
      <p:sp>
        <p:nvSpPr>
          <p:cNvPr id="8" name="文本占位符 7"/>
          <p:cNvSpPr>
            <a:spLocks noGrp="1"/>
          </p:cNvSpPr>
          <p:nvPr>
            <p:ph type="body" sz="quarter" idx="12" hasCustomPrompt="1"/>
          </p:nvPr>
        </p:nvSpPr>
        <p:spPr>
          <a:xfrm>
            <a:off x="3801979" y="1909012"/>
            <a:ext cx="4588044" cy="401052"/>
          </a:xfrm>
          <a:prstGeom prst="rect">
            <a:avLst/>
          </a:prstGeom>
          <a:ln w="12700" cmpd="sng">
            <a:noFill/>
          </a:ln>
        </p:spPr>
        <p:txBody>
          <a:bodyPr vert="horz" anchor="ctr"/>
          <a:lstStyle>
            <a:lvl1pPr marL="0" indent="0" algn="ctr">
              <a:buNone/>
              <a:defRPr sz="2000" b="0">
                <a:latin typeface="Microsoft YaHei" charset="0"/>
                <a:ea typeface="Microsoft YaHei" charset="0"/>
                <a:cs typeface="Microsoft YaHei" charset="0"/>
              </a:defRPr>
            </a:lvl1pPr>
          </a:lstStyle>
          <a:p>
            <a:pPr lvl="0"/>
            <a:r>
              <a:rPr kumimoji="1" lang="en-US" altLang="zh-CN" dirty="0" smtClean="0"/>
              <a:t>CONTENTS</a:t>
            </a:r>
            <a:endParaRPr kumimoji="1" lang="zh-CN" altLang="en-US" dirty="0"/>
          </a:p>
        </p:txBody>
      </p:sp>
      <p:sp>
        <p:nvSpPr>
          <p:cNvPr id="9" name="文本占位符 7"/>
          <p:cNvSpPr>
            <a:spLocks noGrp="1"/>
          </p:cNvSpPr>
          <p:nvPr>
            <p:ph type="body" sz="quarter" idx="13"/>
          </p:nvPr>
        </p:nvSpPr>
        <p:spPr>
          <a:xfrm>
            <a:off x="1459832" y="2413000"/>
            <a:ext cx="9272338" cy="1059969"/>
          </a:xfrm>
          <a:prstGeom prst="rect">
            <a:avLst/>
          </a:prstGeom>
          <a:ln w="12700" cmpd="sng">
            <a:noFill/>
          </a:ln>
        </p:spPr>
        <p:txBody>
          <a:bodyPr vert="horz" anchor="t"/>
          <a:lstStyle>
            <a:lvl1pPr>
              <a:defRPr kumimoji="1" lang="zh-CN" altLang="en-US" sz="1400" b="0" dirty="0">
                <a:latin typeface="Microsoft YaHei" charset="0"/>
                <a:ea typeface="Microsoft YaHei" charset="0"/>
                <a:cs typeface="Microsoft YaHei" charset="0"/>
              </a:defRPr>
            </a:lvl1pPr>
          </a:lstStyle>
          <a:p>
            <a:pPr marL="0" lvl="0" indent="0" algn="ctr">
              <a:lnSpc>
                <a:spcPct val="130000"/>
              </a:lnSpc>
              <a:buNone/>
            </a:pPr>
            <a:endParaRPr kumimoji="1" lang="zh-CN" altLang="en-US" dirty="0"/>
          </a:p>
        </p:txBody>
      </p:sp>
      <p:sp>
        <p:nvSpPr>
          <p:cNvPr id="7" name="文本占位符 6"/>
          <p:cNvSpPr>
            <a:spLocks noGrp="1"/>
          </p:cNvSpPr>
          <p:nvPr>
            <p:ph type="body" sz="quarter" idx="14" hasCustomPrompt="1"/>
          </p:nvPr>
        </p:nvSpPr>
        <p:spPr>
          <a:xfrm>
            <a:off x="579519" y="4167324"/>
            <a:ext cx="2297865" cy="455476"/>
          </a:xfrm>
          <a:prstGeom prst="rect">
            <a:avLst/>
          </a:prstGeom>
        </p:spPr>
        <p:txBody>
          <a:bodyPr/>
          <a:lstStyle>
            <a:lvl1pPr marL="0" indent="0" algn="ctr">
              <a:buNone/>
              <a:defRPr b="1"/>
            </a:lvl1pPr>
          </a:lstStyle>
          <a:p>
            <a:pPr lvl="0"/>
            <a:r>
              <a:rPr kumimoji="1" lang="en-US" altLang="zh-CN" dirty="0" smtClean="0"/>
              <a:t>TITLE</a:t>
            </a:r>
            <a:r>
              <a:rPr kumimoji="1" lang="zh-CN" altLang="en-US" dirty="0" smtClean="0"/>
              <a:t> </a:t>
            </a:r>
            <a:r>
              <a:rPr kumimoji="1" lang="en-US" altLang="zh-CN" dirty="0" smtClean="0"/>
              <a:t>HERE</a:t>
            </a:r>
            <a:endParaRPr kumimoji="1" lang="zh-CN" altLang="en-US" dirty="0"/>
          </a:p>
        </p:txBody>
      </p:sp>
      <p:sp>
        <p:nvSpPr>
          <p:cNvPr id="28" name="文本占位符 6"/>
          <p:cNvSpPr>
            <a:spLocks noGrp="1"/>
          </p:cNvSpPr>
          <p:nvPr>
            <p:ph type="body" sz="quarter" idx="15" hasCustomPrompt="1"/>
          </p:nvPr>
        </p:nvSpPr>
        <p:spPr>
          <a:xfrm>
            <a:off x="579518" y="4622800"/>
            <a:ext cx="2297865" cy="455476"/>
          </a:xfrm>
          <a:prstGeom prst="rect">
            <a:avLst/>
          </a:prstGeom>
        </p:spPr>
        <p:txBody>
          <a:bodyPr/>
          <a:lstStyle>
            <a:lvl1pPr marL="0" indent="0" algn="ctr">
              <a:buNone/>
              <a:defRPr sz="1800" b="0">
                <a:latin typeface="+mn-lt"/>
              </a:defRPr>
            </a:lvl1pPr>
          </a:lstStyle>
          <a:p>
            <a:pPr lvl="0"/>
            <a:r>
              <a:rPr kumimoji="1" lang="en-US" altLang="zh-CN" dirty="0" smtClean="0"/>
              <a:t>TITLE</a:t>
            </a:r>
            <a:r>
              <a:rPr kumimoji="1" lang="zh-CN" altLang="en-US" dirty="0" smtClean="0"/>
              <a:t> </a:t>
            </a:r>
            <a:r>
              <a:rPr kumimoji="1" lang="en-US" altLang="zh-CN" dirty="0" smtClean="0"/>
              <a:t>HERE</a:t>
            </a:r>
            <a:endParaRPr kumimoji="1" lang="zh-CN" altLang="en-US" dirty="0"/>
          </a:p>
        </p:txBody>
      </p:sp>
      <p:sp>
        <p:nvSpPr>
          <p:cNvPr id="31" name="文本占位符 6"/>
          <p:cNvSpPr>
            <a:spLocks noGrp="1"/>
          </p:cNvSpPr>
          <p:nvPr>
            <p:ph type="body" sz="quarter" idx="18" hasCustomPrompt="1"/>
          </p:nvPr>
        </p:nvSpPr>
        <p:spPr>
          <a:xfrm>
            <a:off x="3484482" y="4167324"/>
            <a:ext cx="2297865" cy="455476"/>
          </a:xfrm>
          <a:prstGeom prst="rect">
            <a:avLst/>
          </a:prstGeom>
        </p:spPr>
        <p:txBody>
          <a:bodyPr/>
          <a:lstStyle>
            <a:lvl1pPr marL="0" indent="0" algn="ctr">
              <a:buNone/>
              <a:defRPr b="1"/>
            </a:lvl1pPr>
          </a:lstStyle>
          <a:p>
            <a:pPr lvl="0"/>
            <a:r>
              <a:rPr kumimoji="1" lang="en-US" altLang="zh-CN" dirty="0" smtClean="0"/>
              <a:t>TITLE</a:t>
            </a:r>
            <a:r>
              <a:rPr kumimoji="1" lang="zh-CN" altLang="en-US" dirty="0" smtClean="0"/>
              <a:t> </a:t>
            </a:r>
            <a:r>
              <a:rPr kumimoji="1" lang="en-US" altLang="zh-CN" dirty="0" smtClean="0"/>
              <a:t>HERE</a:t>
            </a:r>
            <a:endParaRPr kumimoji="1" lang="zh-CN" altLang="en-US" dirty="0"/>
          </a:p>
        </p:txBody>
      </p:sp>
      <p:sp>
        <p:nvSpPr>
          <p:cNvPr id="32" name="文本占位符 6"/>
          <p:cNvSpPr>
            <a:spLocks noGrp="1"/>
          </p:cNvSpPr>
          <p:nvPr>
            <p:ph type="body" sz="quarter" idx="19" hasCustomPrompt="1"/>
          </p:nvPr>
        </p:nvSpPr>
        <p:spPr>
          <a:xfrm>
            <a:off x="3483070" y="4622800"/>
            <a:ext cx="2297865" cy="455476"/>
          </a:xfrm>
          <a:prstGeom prst="rect">
            <a:avLst/>
          </a:prstGeom>
        </p:spPr>
        <p:txBody>
          <a:bodyPr/>
          <a:lstStyle>
            <a:lvl1pPr marL="0" indent="0" algn="ctr">
              <a:buNone/>
              <a:defRPr sz="1800" b="0">
                <a:latin typeface="+mn-lt"/>
              </a:defRPr>
            </a:lvl1pPr>
          </a:lstStyle>
          <a:p>
            <a:pPr lvl="0"/>
            <a:r>
              <a:rPr kumimoji="1" lang="en-US" altLang="zh-CN" dirty="0" smtClean="0"/>
              <a:t>TITLE</a:t>
            </a:r>
            <a:r>
              <a:rPr kumimoji="1" lang="zh-CN" altLang="en-US" dirty="0" smtClean="0"/>
              <a:t> </a:t>
            </a:r>
            <a:r>
              <a:rPr kumimoji="1" lang="en-US" altLang="zh-CN" dirty="0" smtClean="0"/>
              <a:t>HERE</a:t>
            </a:r>
            <a:endParaRPr kumimoji="1" lang="zh-CN" altLang="en-US" dirty="0"/>
          </a:p>
        </p:txBody>
      </p:sp>
      <p:sp>
        <p:nvSpPr>
          <p:cNvPr id="14" name="文本占位符 6"/>
          <p:cNvSpPr>
            <a:spLocks noGrp="1"/>
          </p:cNvSpPr>
          <p:nvPr>
            <p:ph type="body" sz="quarter" idx="20" hasCustomPrompt="1"/>
          </p:nvPr>
        </p:nvSpPr>
        <p:spPr>
          <a:xfrm>
            <a:off x="6389445" y="4171304"/>
            <a:ext cx="2297865" cy="455476"/>
          </a:xfrm>
          <a:prstGeom prst="rect">
            <a:avLst/>
          </a:prstGeom>
        </p:spPr>
        <p:txBody>
          <a:bodyPr/>
          <a:lstStyle>
            <a:lvl1pPr marL="0" indent="0" algn="ctr">
              <a:buNone/>
              <a:defRPr b="1"/>
            </a:lvl1pPr>
          </a:lstStyle>
          <a:p>
            <a:pPr lvl="0"/>
            <a:r>
              <a:rPr kumimoji="1" lang="en-US" altLang="zh-CN" dirty="0" smtClean="0"/>
              <a:t>TITLE</a:t>
            </a:r>
            <a:r>
              <a:rPr kumimoji="1" lang="zh-CN" altLang="en-US" dirty="0" smtClean="0"/>
              <a:t> </a:t>
            </a:r>
            <a:r>
              <a:rPr kumimoji="1" lang="en-US" altLang="zh-CN" dirty="0" smtClean="0"/>
              <a:t>HERE</a:t>
            </a:r>
            <a:endParaRPr kumimoji="1" lang="zh-CN" altLang="en-US" dirty="0"/>
          </a:p>
        </p:txBody>
      </p:sp>
      <p:sp>
        <p:nvSpPr>
          <p:cNvPr id="15" name="文本占位符 6"/>
          <p:cNvSpPr>
            <a:spLocks noGrp="1"/>
          </p:cNvSpPr>
          <p:nvPr>
            <p:ph type="body" sz="quarter" idx="21" hasCustomPrompt="1"/>
          </p:nvPr>
        </p:nvSpPr>
        <p:spPr>
          <a:xfrm>
            <a:off x="6390855" y="4626780"/>
            <a:ext cx="2297865" cy="455476"/>
          </a:xfrm>
          <a:prstGeom prst="rect">
            <a:avLst/>
          </a:prstGeom>
        </p:spPr>
        <p:txBody>
          <a:bodyPr/>
          <a:lstStyle>
            <a:lvl1pPr marL="0" indent="0" algn="ctr">
              <a:buNone/>
              <a:defRPr sz="1800" b="0">
                <a:latin typeface="+mn-lt"/>
              </a:defRPr>
            </a:lvl1pPr>
          </a:lstStyle>
          <a:p>
            <a:pPr lvl="0"/>
            <a:r>
              <a:rPr kumimoji="1" lang="en-US" altLang="zh-CN" dirty="0" smtClean="0"/>
              <a:t>TITLE</a:t>
            </a:r>
            <a:r>
              <a:rPr kumimoji="1" lang="zh-CN" altLang="en-US" dirty="0" smtClean="0"/>
              <a:t> </a:t>
            </a:r>
            <a:r>
              <a:rPr kumimoji="1" lang="en-US" altLang="zh-CN" dirty="0" smtClean="0"/>
              <a:t>HERE</a:t>
            </a:r>
            <a:endParaRPr kumimoji="1" lang="zh-CN" altLang="en-US" dirty="0"/>
          </a:p>
        </p:txBody>
      </p:sp>
      <p:sp>
        <p:nvSpPr>
          <p:cNvPr id="16" name="文本占位符 6"/>
          <p:cNvSpPr>
            <a:spLocks noGrp="1"/>
          </p:cNvSpPr>
          <p:nvPr>
            <p:ph type="body" sz="quarter" idx="22" hasCustomPrompt="1"/>
          </p:nvPr>
        </p:nvSpPr>
        <p:spPr>
          <a:xfrm>
            <a:off x="9294408" y="4171304"/>
            <a:ext cx="2297865" cy="455476"/>
          </a:xfrm>
          <a:prstGeom prst="rect">
            <a:avLst/>
          </a:prstGeom>
        </p:spPr>
        <p:txBody>
          <a:bodyPr/>
          <a:lstStyle>
            <a:lvl1pPr marL="0" indent="0" algn="ctr">
              <a:buNone/>
              <a:defRPr b="1"/>
            </a:lvl1pPr>
          </a:lstStyle>
          <a:p>
            <a:pPr lvl="0"/>
            <a:r>
              <a:rPr kumimoji="1" lang="en-US" altLang="zh-CN" dirty="0" smtClean="0"/>
              <a:t>TITLE</a:t>
            </a:r>
            <a:r>
              <a:rPr kumimoji="1" lang="zh-CN" altLang="en-US" dirty="0" smtClean="0"/>
              <a:t> </a:t>
            </a:r>
            <a:r>
              <a:rPr kumimoji="1" lang="en-US" altLang="zh-CN" dirty="0" smtClean="0"/>
              <a:t>HERE</a:t>
            </a:r>
            <a:endParaRPr kumimoji="1" lang="zh-CN" altLang="en-US" dirty="0"/>
          </a:p>
        </p:txBody>
      </p:sp>
      <p:sp>
        <p:nvSpPr>
          <p:cNvPr id="17" name="文本占位符 6"/>
          <p:cNvSpPr>
            <a:spLocks noGrp="1"/>
          </p:cNvSpPr>
          <p:nvPr>
            <p:ph type="body" sz="quarter" idx="23" hasCustomPrompt="1"/>
          </p:nvPr>
        </p:nvSpPr>
        <p:spPr>
          <a:xfrm>
            <a:off x="9294407" y="4626780"/>
            <a:ext cx="2297865" cy="455476"/>
          </a:xfrm>
          <a:prstGeom prst="rect">
            <a:avLst/>
          </a:prstGeom>
        </p:spPr>
        <p:txBody>
          <a:bodyPr/>
          <a:lstStyle>
            <a:lvl1pPr marL="0" indent="0" algn="ctr">
              <a:buNone/>
              <a:defRPr sz="1800" b="0">
                <a:latin typeface="+mn-lt"/>
              </a:defRPr>
            </a:lvl1pPr>
          </a:lstStyle>
          <a:p>
            <a:pPr lvl="0"/>
            <a:r>
              <a:rPr kumimoji="1" lang="en-US" altLang="zh-CN" dirty="0" smtClean="0"/>
              <a:t>TITLE</a:t>
            </a:r>
            <a:r>
              <a:rPr kumimoji="1" lang="zh-CN" altLang="en-US" dirty="0" smtClean="0"/>
              <a:t> </a:t>
            </a:r>
            <a:r>
              <a:rPr kumimoji="1" lang="en-US" altLang="zh-CN" dirty="0" smtClean="0"/>
              <a:t>HERE</a:t>
            </a:r>
            <a:endParaRPr kumimoji="1" lang="zh-CN" alt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目录页_五项目录">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a:srcRect l="61489" t="25058" r="12143" b="25081"/>
          <a:stretch>
            <a:fillRect/>
          </a:stretch>
        </p:blipFill>
        <p:spPr>
          <a:xfrm>
            <a:off x="558800" y="4165951"/>
            <a:ext cx="2413000" cy="2413000"/>
          </a:xfrm>
          <a:prstGeom prst="ellipse">
            <a:avLst/>
          </a:prstGeom>
        </p:spPr>
      </p:pic>
      <p:pic>
        <p:nvPicPr>
          <p:cNvPr id="4" name="图片 3"/>
          <p:cNvPicPr>
            <a:picLocks noChangeAspect="1"/>
          </p:cNvPicPr>
          <p:nvPr userDrawn="1"/>
        </p:nvPicPr>
        <p:blipFill rotWithShape="1">
          <a:blip r:embed="rId2"/>
          <a:srcRect l="61489" t="25058" r="12143" b="25081"/>
          <a:stretch>
            <a:fillRect/>
          </a:stretch>
        </p:blipFill>
        <p:spPr>
          <a:xfrm>
            <a:off x="7378700" y="203200"/>
            <a:ext cx="4419600" cy="4419600"/>
          </a:xfrm>
          <a:prstGeom prst="ellipse">
            <a:avLst/>
          </a:prstGeom>
        </p:spPr>
      </p:pic>
      <p:sp>
        <p:nvSpPr>
          <p:cNvPr id="5" name="文本占位符 7"/>
          <p:cNvSpPr>
            <a:spLocks noGrp="1"/>
          </p:cNvSpPr>
          <p:nvPr>
            <p:ph type="body" sz="quarter" idx="10" hasCustomPrompt="1"/>
          </p:nvPr>
        </p:nvSpPr>
        <p:spPr>
          <a:xfrm>
            <a:off x="265304" y="220133"/>
            <a:ext cx="3303395" cy="389467"/>
          </a:xfrm>
          <a:prstGeom prst="rect">
            <a:avLst/>
          </a:prstGeom>
          <a:ln w="12700" cmpd="sng">
            <a:noFill/>
          </a:ln>
        </p:spPr>
        <p:txBody>
          <a:bodyPr vert="horz" anchor="ctr"/>
          <a:lstStyle>
            <a:lvl1pPr marL="0" indent="0" algn="l">
              <a:buNone/>
              <a:defRPr sz="1400" b="1">
                <a:latin typeface="Microsoft YaHei" charset="0"/>
                <a:ea typeface="Microsoft YaHei" charset="0"/>
                <a:cs typeface="Microsoft YaHei" charset="0"/>
              </a:defRPr>
            </a:lvl1pPr>
          </a:lstStyle>
          <a:p>
            <a:pPr lvl="0"/>
            <a:r>
              <a:rPr kumimoji="1" lang="en-US" altLang="zh-CN" dirty="0" smtClean="0"/>
              <a:t>CLICK</a:t>
            </a:r>
            <a:r>
              <a:rPr kumimoji="1" lang="zh-CN" altLang="en-US" dirty="0" smtClean="0"/>
              <a:t> </a:t>
            </a:r>
            <a:r>
              <a:rPr kumimoji="1" lang="en-US" altLang="zh-CN" dirty="0" smtClean="0"/>
              <a:t>HERE</a:t>
            </a:r>
            <a:r>
              <a:rPr kumimoji="1" lang="zh-CN" altLang="en-US" dirty="0" smtClean="0"/>
              <a:t> </a:t>
            </a:r>
            <a:r>
              <a:rPr kumimoji="1" lang="en-US" altLang="zh-CN" dirty="0" smtClean="0"/>
              <a:t>TO</a:t>
            </a:r>
            <a:r>
              <a:rPr kumimoji="1" lang="zh-CN" altLang="en-US" dirty="0" smtClean="0"/>
              <a:t> </a:t>
            </a:r>
            <a:r>
              <a:rPr kumimoji="1" lang="en-US" altLang="zh-CN" dirty="0" smtClean="0"/>
              <a:t>ADD</a:t>
            </a:r>
            <a:r>
              <a:rPr kumimoji="1" lang="zh-CN" altLang="en-US" dirty="0" smtClean="0"/>
              <a:t> </a:t>
            </a:r>
            <a:r>
              <a:rPr kumimoji="1" lang="en-US" altLang="zh-CN" dirty="0" smtClean="0"/>
              <a:t>YOUR</a:t>
            </a:r>
            <a:r>
              <a:rPr kumimoji="1" lang="zh-CN" altLang="en-US" dirty="0" smtClean="0"/>
              <a:t> </a:t>
            </a:r>
            <a:r>
              <a:rPr kumimoji="1" lang="en-US" altLang="zh-CN" dirty="0" smtClean="0"/>
              <a:t>TITLE</a:t>
            </a:r>
            <a:endParaRPr kumimoji="1" lang="zh-CN" altLang="en-US" dirty="0"/>
          </a:p>
        </p:txBody>
      </p:sp>
      <p:sp>
        <p:nvSpPr>
          <p:cNvPr id="6" name="文本占位符 7"/>
          <p:cNvSpPr>
            <a:spLocks noGrp="1"/>
          </p:cNvSpPr>
          <p:nvPr>
            <p:ph type="body" sz="quarter" idx="11" hasCustomPrompt="1"/>
          </p:nvPr>
        </p:nvSpPr>
        <p:spPr>
          <a:xfrm>
            <a:off x="3801979" y="1020156"/>
            <a:ext cx="4588044" cy="888855"/>
          </a:xfrm>
          <a:prstGeom prst="rect">
            <a:avLst/>
          </a:prstGeom>
          <a:ln w="12700" cmpd="sng">
            <a:noFill/>
          </a:ln>
        </p:spPr>
        <p:txBody>
          <a:bodyPr vert="horz" anchor="ctr"/>
          <a:lstStyle>
            <a:lvl1pPr marL="0" indent="0" algn="ctr">
              <a:buNone/>
              <a:defRPr sz="6000" b="1">
                <a:latin typeface="Microsoft YaHei" charset="0"/>
                <a:ea typeface="Microsoft YaHei" charset="0"/>
                <a:cs typeface="Microsoft YaHei" charset="0"/>
              </a:defRPr>
            </a:lvl1pPr>
          </a:lstStyle>
          <a:p>
            <a:pPr lvl="0"/>
            <a:r>
              <a:rPr kumimoji="1" lang="zh-CN" altLang="en-US" dirty="0" smtClean="0"/>
              <a:t>目录</a:t>
            </a:r>
            <a:endParaRPr kumimoji="1" lang="zh-CN" altLang="en-US" dirty="0"/>
          </a:p>
        </p:txBody>
      </p:sp>
      <p:sp>
        <p:nvSpPr>
          <p:cNvPr id="8" name="文本占位符 7"/>
          <p:cNvSpPr>
            <a:spLocks noGrp="1"/>
          </p:cNvSpPr>
          <p:nvPr>
            <p:ph type="body" sz="quarter" idx="12" hasCustomPrompt="1"/>
          </p:nvPr>
        </p:nvSpPr>
        <p:spPr>
          <a:xfrm>
            <a:off x="3801979" y="1909012"/>
            <a:ext cx="4588044" cy="401052"/>
          </a:xfrm>
          <a:prstGeom prst="rect">
            <a:avLst/>
          </a:prstGeom>
          <a:ln w="12700" cmpd="sng">
            <a:noFill/>
          </a:ln>
        </p:spPr>
        <p:txBody>
          <a:bodyPr vert="horz" anchor="ctr"/>
          <a:lstStyle>
            <a:lvl1pPr marL="0" indent="0" algn="ctr">
              <a:buNone/>
              <a:defRPr sz="2000" b="0">
                <a:latin typeface="Microsoft YaHei" charset="0"/>
                <a:ea typeface="Microsoft YaHei" charset="0"/>
                <a:cs typeface="Microsoft YaHei" charset="0"/>
              </a:defRPr>
            </a:lvl1pPr>
          </a:lstStyle>
          <a:p>
            <a:pPr lvl="0"/>
            <a:r>
              <a:rPr kumimoji="1" lang="en-US" altLang="zh-CN" dirty="0" smtClean="0"/>
              <a:t>CONTENTS</a:t>
            </a:r>
            <a:endParaRPr kumimoji="1" lang="zh-CN" altLang="en-US" dirty="0"/>
          </a:p>
        </p:txBody>
      </p:sp>
      <p:sp>
        <p:nvSpPr>
          <p:cNvPr id="9" name="文本占位符 7"/>
          <p:cNvSpPr>
            <a:spLocks noGrp="1"/>
          </p:cNvSpPr>
          <p:nvPr>
            <p:ph type="body" sz="quarter" idx="13"/>
          </p:nvPr>
        </p:nvSpPr>
        <p:spPr>
          <a:xfrm>
            <a:off x="1459832" y="2413000"/>
            <a:ext cx="9272338" cy="1059969"/>
          </a:xfrm>
          <a:prstGeom prst="rect">
            <a:avLst/>
          </a:prstGeom>
          <a:ln w="12700" cmpd="sng">
            <a:noFill/>
          </a:ln>
        </p:spPr>
        <p:txBody>
          <a:bodyPr vert="horz" anchor="t"/>
          <a:lstStyle>
            <a:lvl1pPr marL="0" indent="0" algn="ctr">
              <a:lnSpc>
                <a:spcPct val="130000"/>
              </a:lnSpc>
              <a:buNone/>
              <a:defRPr sz="1400" b="0">
                <a:latin typeface="Microsoft YaHei" charset="0"/>
                <a:ea typeface="Microsoft YaHei" charset="0"/>
                <a:cs typeface="Microsoft YaHei" charset="0"/>
              </a:defRPr>
            </a:lvl1pPr>
          </a:lstStyle>
          <a:p>
            <a:pPr lvl="0"/>
            <a:endParaRPr kumimoji="1" lang="zh-CN" altLang="en-US" dirty="0"/>
          </a:p>
        </p:txBody>
      </p:sp>
      <p:sp>
        <p:nvSpPr>
          <p:cNvPr id="7" name="文本占位符 6"/>
          <p:cNvSpPr>
            <a:spLocks noGrp="1"/>
          </p:cNvSpPr>
          <p:nvPr>
            <p:ph type="body" sz="quarter" idx="14" hasCustomPrompt="1"/>
          </p:nvPr>
        </p:nvSpPr>
        <p:spPr>
          <a:xfrm>
            <a:off x="579519" y="4167324"/>
            <a:ext cx="1805335" cy="455476"/>
          </a:xfrm>
          <a:prstGeom prst="rect">
            <a:avLst/>
          </a:prstGeom>
        </p:spPr>
        <p:txBody>
          <a:bodyPr/>
          <a:lstStyle>
            <a:lvl1pPr marL="0" indent="0" algn="ctr">
              <a:buNone/>
              <a:defRPr sz="2000" b="1"/>
            </a:lvl1pPr>
          </a:lstStyle>
          <a:p>
            <a:pPr lvl="0"/>
            <a:r>
              <a:rPr kumimoji="1" lang="en-US" altLang="zh-CN" dirty="0" smtClean="0"/>
              <a:t>TITLE</a:t>
            </a:r>
            <a:r>
              <a:rPr kumimoji="1" lang="zh-CN" altLang="en-US" dirty="0" smtClean="0"/>
              <a:t> </a:t>
            </a:r>
            <a:r>
              <a:rPr kumimoji="1" lang="en-US" altLang="zh-CN" dirty="0" smtClean="0"/>
              <a:t>HERE</a:t>
            </a:r>
            <a:endParaRPr kumimoji="1" lang="zh-CN" altLang="en-US" dirty="0"/>
          </a:p>
        </p:txBody>
      </p:sp>
      <p:sp>
        <p:nvSpPr>
          <p:cNvPr id="28" name="文本占位符 6"/>
          <p:cNvSpPr>
            <a:spLocks noGrp="1"/>
          </p:cNvSpPr>
          <p:nvPr>
            <p:ph type="body" sz="quarter" idx="15" hasCustomPrompt="1"/>
          </p:nvPr>
        </p:nvSpPr>
        <p:spPr>
          <a:xfrm>
            <a:off x="579518" y="4622800"/>
            <a:ext cx="1805335" cy="455476"/>
          </a:xfrm>
          <a:prstGeom prst="rect">
            <a:avLst/>
          </a:prstGeom>
        </p:spPr>
        <p:txBody>
          <a:bodyPr/>
          <a:lstStyle>
            <a:lvl1pPr marL="0" indent="0" algn="ctr">
              <a:buNone/>
              <a:defRPr sz="1400" b="0">
                <a:latin typeface="+mn-lt"/>
              </a:defRPr>
            </a:lvl1pPr>
          </a:lstStyle>
          <a:p>
            <a:pPr lvl="0"/>
            <a:r>
              <a:rPr kumimoji="1" lang="en-US" altLang="zh-CN" dirty="0" smtClean="0"/>
              <a:t>TITLE</a:t>
            </a:r>
            <a:r>
              <a:rPr kumimoji="1" lang="zh-CN" altLang="en-US" dirty="0" smtClean="0"/>
              <a:t> </a:t>
            </a:r>
            <a:r>
              <a:rPr kumimoji="1" lang="en-US" altLang="zh-CN" dirty="0" smtClean="0"/>
              <a:t>HERE</a:t>
            </a:r>
            <a:endParaRPr kumimoji="1" lang="zh-CN" altLang="en-US" dirty="0"/>
          </a:p>
        </p:txBody>
      </p:sp>
      <p:sp>
        <p:nvSpPr>
          <p:cNvPr id="18" name="文本占位符 6"/>
          <p:cNvSpPr>
            <a:spLocks noGrp="1"/>
          </p:cNvSpPr>
          <p:nvPr>
            <p:ph type="body" sz="quarter" idx="16" hasCustomPrompt="1"/>
          </p:nvPr>
        </p:nvSpPr>
        <p:spPr>
          <a:xfrm>
            <a:off x="2892015" y="4165951"/>
            <a:ext cx="1805335" cy="455476"/>
          </a:xfrm>
          <a:prstGeom prst="rect">
            <a:avLst/>
          </a:prstGeom>
        </p:spPr>
        <p:txBody>
          <a:bodyPr/>
          <a:lstStyle>
            <a:lvl1pPr marL="0" indent="0" algn="ctr">
              <a:buNone/>
              <a:defRPr sz="2000" b="1"/>
            </a:lvl1pPr>
          </a:lstStyle>
          <a:p>
            <a:pPr lvl="0"/>
            <a:r>
              <a:rPr kumimoji="1" lang="en-US" altLang="zh-CN" dirty="0" smtClean="0"/>
              <a:t>TITLE</a:t>
            </a:r>
            <a:r>
              <a:rPr kumimoji="1" lang="zh-CN" altLang="en-US" dirty="0" smtClean="0"/>
              <a:t> </a:t>
            </a:r>
            <a:r>
              <a:rPr kumimoji="1" lang="en-US" altLang="zh-CN" dirty="0" smtClean="0"/>
              <a:t>HERE</a:t>
            </a:r>
            <a:endParaRPr kumimoji="1" lang="zh-CN" altLang="en-US" dirty="0"/>
          </a:p>
        </p:txBody>
      </p:sp>
      <p:sp>
        <p:nvSpPr>
          <p:cNvPr id="19" name="文本占位符 6"/>
          <p:cNvSpPr>
            <a:spLocks noGrp="1"/>
          </p:cNvSpPr>
          <p:nvPr>
            <p:ph type="body" sz="quarter" idx="17" hasCustomPrompt="1"/>
          </p:nvPr>
        </p:nvSpPr>
        <p:spPr>
          <a:xfrm>
            <a:off x="2892013" y="4621427"/>
            <a:ext cx="1805335" cy="455476"/>
          </a:xfrm>
          <a:prstGeom prst="rect">
            <a:avLst/>
          </a:prstGeom>
        </p:spPr>
        <p:txBody>
          <a:bodyPr/>
          <a:lstStyle>
            <a:lvl1pPr marL="0" indent="0" algn="ctr">
              <a:buNone/>
              <a:defRPr sz="1400" b="0">
                <a:latin typeface="+mn-lt"/>
              </a:defRPr>
            </a:lvl1pPr>
          </a:lstStyle>
          <a:p>
            <a:pPr lvl="0"/>
            <a:r>
              <a:rPr kumimoji="1" lang="en-US" altLang="zh-CN" dirty="0" smtClean="0"/>
              <a:t>TITLE</a:t>
            </a:r>
            <a:r>
              <a:rPr kumimoji="1" lang="zh-CN" altLang="en-US" dirty="0" smtClean="0"/>
              <a:t> </a:t>
            </a:r>
            <a:r>
              <a:rPr kumimoji="1" lang="en-US" altLang="zh-CN" dirty="0" smtClean="0"/>
              <a:t>HERE</a:t>
            </a:r>
            <a:endParaRPr kumimoji="1" lang="zh-CN" altLang="en-US" dirty="0"/>
          </a:p>
        </p:txBody>
      </p:sp>
      <p:sp>
        <p:nvSpPr>
          <p:cNvPr id="20" name="文本占位符 6"/>
          <p:cNvSpPr>
            <a:spLocks noGrp="1"/>
          </p:cNvSpPr>
          <p:nvPr>
            <p:ph type="body" sz="quarter" idx="18" hasCustomPrompt="1"/>
          </p:nvPr>
        </p:nvSpPr>
        <p:spPr>
          <a:xfrm>
            <a:off x="5204511" y="4165951"/>
            <a:ext cx="1805335" cy="455476"/>
          </a:xfrm>
          <a:prstGeom prst="rect">
            <a:avLst/>
          </a:prstGeom>
        </p:spPr>
        <p:txBody>
          <a:bodyPr/>
          <a:lstStyle>
            <a:lvl1pPr marL="0" indent="0" algn="ctr">
              <a:buNone/>
              <a:defRPr sz="2000" b="1"/>
            </a:lvl1pPr>
          </a:lstStyle>
          <a:p>
            <a:pPr lvl="0"/>
            <a:r>
              <a:rPr kumimoji="1" lang="en-US" altLang="zh-CN" dirty="0" smtClean="0"/>
              <a:t>TITLE</a:t>
            </a:r>
            <a:r>
              <a:rPr kumimoji="1" lang="zh-CN" altLang="en-US" dirty="0" smtClean="0"/>
              <a:t> </a:t>
            </a:r>
            <a:r>
              <a:rPr kumimoji="1" lang="en-US" altLang="zh-CN" dirty="0" smtClean="0"/>
              <a:t>HERE</a:t>
            </a:r>
            <a:endParaRPr kumimoji="1" lang="zh-CN" altLang="en-US" dirty="0"/>
          </a:p>
        </p:txBody>
      </p:sp>
      <p:sp>
        <p:nvSpPr>
          <p:cNvPr id="21" name="文本占位符 6"/>
          <p:cNvSpPr>
            <a:spLocks noGrp="1"/>
          </p:cNvSpPr>
          <p:nvPr>
            <p:ph type="body" sz="quarter" idx="19" hasCustomPrompt="1"/>
          </p:nvPr>
        </p:nvSpPr>
        <p:spPr>
          <a:xfrm>
            <a:off x="5204511" y="4621427"/>
            <a:ext cx="1805335" cy="455476"/>
          </a:xfrm>
          <a:prstGeom prst="rect">
            <a:avLst/>
          </a:prstGeom>
        </p:spPr>
        <p:txBody>
          <a:bodyPr/>
          <a:lstStyle>
            <a:lvl1pPr marL="0" indent="0" algn="ctr">
              <a:buNone/>
              <a:defRPr sz="1400" b="0">
                <a:latin typeface="+mn-lt"/>
              </a:defRPr>
            </a:lvl1pPr>
          </a:lstStyle>
          <a:p>
            <a:pPr lvl="0"/>
            <a:r>
              <a:rPr kumimoji="1" lang="en-US" altLang="zh-CN" dirty="0" smtClean="0"/>
              <a:t>TITLE</a:t>
            </a:r>
            <a:r>
              <a:rPr kumimoji="1" lang="zh-CN" altLang="en-US" dirty="0" smtClean="0"/>
              <a:t> </a:t>
            </a:r>
            <a:r>
              <a:rPr kumimoji="1" lang="en-US" altLang="zh-CN" dirty="0" smtClean="0"/>
              <a:t>HERE</a:t>
            </a:r>
            <a:endParaRPr kumimoji="1" lang="zh-CN" altLang="en-US" dirty="0"/>
          </a:p>
        </p:txBody>
      </p:sp>
      <p:sp>
        <p:nvSpPr>
          <p:cNvPr id="22" name="文本占位符 6"/>
          <p:cNvSpPr>
            <a:spLocks noGrp="1"/>
          </p:cNvSpPr>
          <p:nvPr>
            <p:ph type="body" sz="quarter" idx="20" hasCustomPrompt="1"/>
          </p:nvPr>
        </p:nvSpPr>
        <p:spPr>
          <a:xfrm>
            <a:off x="7517007" y="4167324"/>
            <a:ext cx="1805335" cy="455476"/>
          </a:xfrm>
          <a:prstGeom prst="rect">
            <a:avLst/>
          </a:prstGeom>
        </p:spPr>
        <p:txBody>
          <a:bodyPr/>
          <a:lstStyle>
            <a:lvl1pPr marL="0" indent="0" algn="ctr">
              <a:buNone/>
              <a:defRPr sz="2000" b="1"/>
            </a:lvl1pPr>
          </a:lstStyle>
          <a:p>
            <a:pPr lvl="0"/>
            <a:r>
              <a:rPr kumimoji="1" lang="en-US" altLang="zh-CN" dirty="0" smtClean="0"/>
              <a:t>TITLE</a:t>
            </a:r>
            <a:r>
              <a:rPr kumimoji="1" lang="zh-CN" altLang="en-US" dirty="0" smtClean="0"/>
              <a:t> </a:t>
            </a:r>
            <a:r>
              <a:rPr kumimoji="1" lang="en-US" altLang="zh-CN" dirty="0" smtClean="0"/>
              <a:t>HERE</a:t>
            </a:r>
            <a:endParaRPr kumimoji="1" lang="zh-CN" altLang="en-US" dirty="0"/>
          </a:p>
        </p:txBody>
      </p:sp>
      <p:sp>
        <p:nvSpPr>
          <p:cNvPr id="23" name="文本占位符 6"/>
          <p:cNvSpPr>
            <a:spLocks noGrp="1"/>
          </p:cNvSpPr>
          <p:nvPr>
            <p:ph type="body" sz="quarter" idx="21" hasCustomPrompt="1"/>
          </p:nvPr>
        </p:nvSpPr>
        <p:spPr>
          <a:xfrm>
            <a:off x="7517007" y="4622800"/>
            <a:ext cx="1805335" cy="455476"/>
          </a:xfrm>
          <a:prstGeom prst="rect">
            <a:avLst/>
          </a:prstGeom>
        </p:spPr>
        <p:txBody>
          <a:bodyPr/>
          <a:lstStyle>
            <a:lvl1pPr marL="0" indent="0" algn="ctr">
              <a:buNone/>
              <a:defRPr sz="1400" b="0">
                <a:latin typeface="+mn-lt"/>
              </a:defRPr>
            </a:lvl1pPr>
          </a:lstStyle>
          <a:p>
            <a:pPr lvl="0"/>
            <a:r>
              <a:rPr kumimoji="1" lang="en-US" altLang="zh-CN" dirty="0" smtClean="0"/>
              <a:t>TITLE</a:t>
            </a:r>
            <a:r>
              <a:rPr kumimoji="1" lang="zh-CN" altLang="en-US" dirty="0" smtClean="0"/>
              <a:t> </a:t>
            </a:r>
            <a:r>
              <a:rPr kumimoji="1" lang="en-US" altLang="zh-CN" dirty="0" smtClean="0"/>
              <a:t>HERE</a:t>
            </a:r>
            <a:endParaRPr kumimoji="1" lang="zh-CN" altLang="en-US" dirty="0"/>
          </a:p>
        </p:txBody>
      </p:sp>
      <p:sp>
        <p:nvSpPr>
          <p:cNvPr id="24" name="文本占位符 6"/>
          <p:cNvSpPr>
            <a:spLocks noGrp="1"/>
          </p:cNvSpPr>
          <p:nvPr>
            <p:ph type="body" sz="quarter" idx="22" hasCustomPrompt="1"/>
          </p:nvPr>
        </p:nvSpPr>
        <p:spPr>
          <a:xfrm>
            <a:off x="9829503" y="4165951"/>
            <a:ext cx="1805335" cy="455476"/>
          </a:xfrm>
          <a:prstGeom prst="rect">
            <a:avLst/>
          </a:prstGeom>
        </p:spPr>
        <p:txBody>
          <a:bodyPr/>
          <a:lstStyle>
            <a:lvl1pPr marL="0" indent="0" algn="ctr">
              <a:buNone/>
              <a:defRPr sz="2000" b="1"/>
            </a:lvl1pPr>
          </a:lstStyle>
          <a:p>
            <a:pPr lvl="0"/>
            <a:r>
              <a:rPr kumimoji="1" lang="en-US" altLang="zh-CN" dirty="0" smtClean="0"/>
              <a:t>TITLE</a:t>
            </a:r>
            <a:r>
              <a:rPr kumimoji="1" lang="zh-CN" altLang="en-US" dirty="0" smtClean="0"/>
              <a:t> </a:t>
            </a:r>
            <a:r>
              <a:rPr kumimoji="1" lang="en-US" altLang="zh-CN" dirty="0" smtClean="0"/>
              <a:t>HERE</a:t>
            </a:r>
            <a:endParaRPr kumimoji="1" lang="zh-CN" altLang="en-US" dirty="0"/>
          </a:p>
        </p:txBody>
      </p:sp>
      <p:sp>
        <p:nvSpPr>
          <p:cNvPr id="25" name="文本占位符 6"/>
          <p:cNvSpPr>
            <a:spLocks noGrp="1"/>
          </p:cNvSpPr>
          <p:nvPr>
            <p:ph type="body" sz="quarter" idx="23" hasCustomPrompt="1"/>
          </p:nvPr>
        </p:nvSpPr>
        <p:spPr>
          <a:xfrm>
            <a:off x="9829502" y="4621427"/>
            <a:ext cx="1805335" cy="455476"/>
          </a:xfrm>
          <a:prstGeom prst="rect">
            <a:avLst/>
          </a:prstGeom>
        </p:spPr>
        <p:txBody>
          <a:bodyPr/>
          <a:lstStyle>
            <a:lvl1pPr marL="0" indent="0" algn="ctr">
              <a:buNone/>
              <a:defRPr sz="1400" b="0">
                <a:latin typeface="+mn-lt"/>
              </a:defRPr>
            </a:lvl1pPr>
          </a:lstStyle>
          <a:p>
            <a:pPr lvl="0"/>
            <a:r>
              <a:rPr kumimoji="1" lang="en-US" altLang="zh-CN" dirty="0" smtClean="0"/>
              <a:t>TITLE</a:t>
            </a:r>
            <a:r>
              <a:rPr kumimoji="1" lang="zh-CN" altLang="en-US" dirty="0" smtClean="0"/>
              <a:t> </a:t>
            </a:r>
            <a:r>
              <a:rPr kumimoji="1" lang="en-US" altLang="zh-CN" dirty="0" smtClean="0"/>
              <a:t>HERE</a:t>
            </a:r>
            <a:endParaRPr kumimoji="1" lang="zh-CN" alt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目录页_六项目录">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a:srcRect l="61489" t="25058" r="12143" b="25081"/>
          <a:stretch>
            <a:fillRect/>
          </a:stretch>
        </p:blipFill>
        <p:spPr>
          <a:xfrm>
            <a:off x="558800" y="4165951"/>
            <a:ext cx="2413000" cy="2413000"/>
          </a:xfrm>
          <a:prstGeom prst="ellipse">
            <a:avLst/>
          </a:prstGeom>
        </p:spPr>
      </p:pic>
      <p:pic>
        <p:nvPicPr>
          <p:cNvPr id="4" name="图片 3"/>
          <p:cNvPicPr>
            <a:picLocks noChangeAspect="1"/>
          </p:cNvPicPr>
          <p:nvPr userDrawn="1"/>
        </p:nvPicPr>
        <p:blipFill rotWithShape="1">
          <a:blip r:embed="rId2"/>
          <a:srcRect l="61489" t="25058" r="12143" b="25081"/>
          <a:stretch>
            <a:fillRect/>
          </a:stretch>
        </p:blipFill>
        <p:spPr>
          <a:xfrm>
            <a:off x="7378700" y="203200"/>
            <a:ext cx="4419600" cy="4419600"/>
          </a:xfrm>
          <a:prstGeom prst="ellipse">
            <a:avLst/>
          </a:prstGeom>
        </p:spPr>
      </p:pic>
      <p:sp>
        <p:nvSpPr>
          <p:cNvPr id="5" name="文本占位符 7"/>
          <p:cNvSpPr>
            <a:spLocks noGrp="1"/>
          </p:cNvSpPr>
          <p:nvPr>
            <p:ph type="body" sz="quarter" idx="10" hasCustomPrompt="1"/>
          </p:nvPr>
        </p:nvSpPr>
        <p:spPr>
          <a:xfrm>
            <a:off x="265304" y="220133"/>
            <a:ext cx="3303395" cy="389467"/>
          </a:xfrm>
          <a:prstGeom prst="rect">
            <a:avLst/>
          </a:prstGeom>
          <a:ln w="12700" cmpd="sng">
            <a:noFill/>
          </a:ln>
        </p:spPr>
        <p:txBody>
          <a:bodyPr vert="horz" anchor="ctr"/>
          <a:lstStyle>
            <a:lvl1pPr marL="0" indent="0" algn="l">
              <a:buNone/>
              <a:defRPr sz="1400" b="1">
                <a:latin typeface="Microsoft YaHei" charset="0"/>
                <a:ea typeface="Microsoft YaHei" charset="0"/>
                <a:cs typeface="Microsoft YaHei" charset="0"/>
              </a:defRPr>
            </a:lvl1pPr>
          </a:lstStyle>
          <a:p>
            <a:pPr lvl="0"/>
            <a:r>
              <a:rPr kumimoji="1" lang="en-US" altLang="zh-CN" dirty="0" smtClean="0"/>
              <a:t>CLICK</a:t>
            </a:r>
            <a:r>
              <a:rPr kumimoji="1" lang="zh-CN" altLang="en-US" dirty="0" smtClean="0"/>
              <a:t> </a:t>
            </a:r>
            <a:r>
              <a:rPr kumimoji="1" lang="en-US" altLang="zh-CN" dirty="0" smtClean="0"/>
              <a:t>HERE</a:t>
            </a:r>
            <a:r>
              <a:rPr kumimoji="1" lang="zh-CN" altLang="en-US" dirty="0" smtClean="0"/>
              <a:t> </a:t>
            </a:r>
            <a:r>
              <a:rPr kumimoji="1" lang="en-US" altLang="zh-CN" dirty="0" smtClean="0"/>
              <a:t>TO</a:t>
            </a:r>
            <a:r>
              <a:rPr kumimoji="1" lang="zh-CN" altLang="en-US" dirty="0" smtClean="0"/>
              <a:t> </a:t>
            </a:r>
            <a:r>
              <a:rPr kumimoji="1" lang="en-US" altLang="zh-CN" dirty="0" smtClean="0"/>
              <a:t>ADD</a:t>
            </a:r>
            <a:r>
              <a:rPr kumimoji="1" lang="zh-CN" altLang="en-US" dirty="0" smtClean="0"/>
              <a:t> </a:t>
            </a:r>
            <a:r>
              <a:rPr kumimoji="1" lang="en-US" altLang="zh-CN" dirty="0" smtClean="0"/>
              <a:t>YOUR</a:t>
            </a:r>
            <a:r>
              <a:rPr kumimoji="1" lang="zh-CN" altLang="en-US" dirty="0" smtClean="0"/>
              <a:t> </a:t>
            </a:r>
            <a:r>
              <a:rPr kumimoji="1" lang="en-US" altLang="zh-CN" dirty="0" smtClean="0"/>
              <a:t>TITLE</a:t>
            </a:r>
            <a:endParaRPr kumimoji="1" lang="zh-CN" altLang="en-US" dirty="0"/>
          </a:p>
        </p:txBody>
      </p:sp>
      <p:sp>
        <p:nvSpPr>
          <p:cNvPr id="6" name="文本占位符 7"/>
          <p:cNvSpPr>
            <a:spLocks noGrp="1"/>
          </p:cNvSpPr>
          <p:nvPr>
            <p:ph type="body" sz="quarter" idx="11" hasCustomPrompt="1"/>
          </p:nvPr>
        </p:nvSpPr>
        <p:spPr>
          <a:xfrm>
            <a:off x="3801979" y="1020156"/>
            <a:ext cx="4588044" cy="888855"/>
          </a:xfrm>
          <a:prstGeom prst="rect">
            <a:avLst/>
          </a:prstGeom>
          <a:ln w="12700" cmpd="sng">
            <a:noFill/>
          </a:ln>
        </p:spPr>
        <p:txBody>
          <a:bodyPr vert="horz" anchor="ctr"/>
          <a:lstStyle>
            <a:lvl1pPr marL="0" indent="0" algn="ctr">
              <a:buNone/>
              <a:defRPr sz="6000" b="1">
                <a:latin typeface="Microsoft YaHei" charset="0"/>
                <a:ea typeface="Microsoft YaHei" charset="0"/>
                <a:cs typeface="Microsoft YaHei" charset="0"/>
              </a:defRPr>
            </a:lvl1pPr>
          </a:lstStyle>
          <a:p>
            <a:pPr lvl="0"/>
            <a:r>
              <a:rPr kumimoji="1" lang="zh-CN" altLang="en-US" dirty="0" smtClean="0"/>
              <a:t>目录</a:t>
            </a:r>
            <a:endParaRPr kumimoji="1" lang="zh-CN" altLang="en-US" dirty="0"/>
          </a:p>
        </p:txBody>
      </p:sp>
      <p:sp>
        <p:nvSpPr>
          <p:cNvPr id="8" name="文本占位符 7"/>
          <p:cNvSpPr>
            <a:spLocks noGrp="1"/>
          </p:cNvSpPr>
          <p:nvPr>
            <p:ph type="body" sz="quarter" idx="12" hasCustomPrompt="1"/>
          </p:nvPr>
        </p:nvSpPr>
        <p:spPr>
          <a:xfrm>
            <a:off x="3801979" y="1909012"/>
            <a:ext cx="4588044" cy="401052"/>
          </a:xfrm>
          <a:prstGeom prst="rect">
            <a:avLst/>
          </a:prstGeom>
          <a:ln w="12700" cmpd="sng">
            <a:noFill/>
          </a:ln>
        </p:spPr>
        <p:txBody>
          <a:bodyPr vert="horz" anchor="ctr"/>
          <a:lstStyle>
            <a:lvl1pPr marL="0" indent="0" algn="ctr">
              <a:buNone/>
              <a:defRPr sz="2000" b="0">
                <a:latin typeface="Microsoft YaHei" charset="0"/>
                <a:ea typeface="Microsoft YaHei" charset="0"/>
                <a:cs typeface="Microsoft YaHei" charset="0"/>
              </a:defRPr>
            </a:lvl1pPr>
          </a:lstStyle>
          <a:p>
            <a:pPr lvl="0"/>
            <a:r>
              <a:rPr kumimoji="1" lang="en-US" altLang="zh-CN" dirty="0" smtClean="0"/>
              <a:t>CONTENTS</a:t>
            </a:r>
            <a:endParaRPr kumimoji="1" lang="zh-CN" altLang="en-US" dirty="0"/>
          </a:p>
        </p:txBody>
      </p:sp>
      <p:sp>
        <p:nvSpPr>
          <p:cNvPr id="9" name="文本占位符 7"/>
          <p:cNvSpPr>
            <a:spLocks noGrp="1"/>
          </p:cNvSpPr>
          <p:nvPr>
            <p:ph type="body" sz="quarter" idx="13"/>
          </p:nvPr>
        </p:nvSpPr>
        <p:spPr>
          <a:xfrm>
            <a:off x="1459832" y="2413000"/>
            <a:ext cx="9272338" cy="1059969"/>
          </a:xfrm>
          <a:prstGeom prst="rect">
            <a:avLst/>
          </a:prstGeom>
          <a:ln w="12700" cmpd="sng">
            <a:noFill/>
          </a:ln>
        </p:spPr>
        <p:txBody>
          <a:bodyPr vert="horz" anchor="t"/>
          <a:lstStyle>
            <a:lvl1pPr>
              <a:defRPr kumimoji="1" lang="zh-CN" altLang="en-US" sz="1400" b="0" dirty="0">
                <a:latin typeface="Microsoft YaHei" charset="0"/>
                <a:ea typeface="Microsoft YaHei" charset="0"/>
                <a:cs typeface="Microsoft YaHei" charset="0"/>
              </a:defRPr>
            </a:lvl1pPr>
          </a:lstStyle>
          <a:p>
            <a:pPr marL="0" lvl="0" indent="0" algn="ctr">
              <a:lnSpc>
                <a:spcPct val="130000"/>
              </a:lnSpc>
              <a:buNone/>
            </a:pPr>
            <a:endParaRPr kumimoji="1" lang="zh-CN" altLang="en-US" dirty="0"/>
          </a:p>
        </p:txBody>
      </p:sp>
      <p:sp>
        <p:nvSpPr>
          <p:cNvPr id="7" name="文本占位符 6"/>
          <p:cNvSpPr>
            <a:spLocks noGrp="1"/>
          </p:cNvSpPr>
          <p:nvPr>
            <p:ph type="body" sz="quarter" idx="14" hasCustomPrompt="1"/>
          </p:nvPr>
        </p:nvSpPr>
        <p:spPr>
          <a:xfrm>
            <a:off x="558800" y="4167324"/>
            <a:ext cx="1846774" cy="455476"/>
          </a:xfrm>
          <a:prstGeom prst="rect">
            <a:avLst/>
          </a:prstGeom>
        </p:spPr>
        <p:txBody>
          <a:bodyPr/>
          <a:lstStyle>
            <a:lvl1pPr marL="0" indent="0" algn="ctr">
              <a:buNone/>
              <a:defRPr sz="2000" b="1"/>
            </a:lvl1pPr>
          </a:lstStyle>
          <a:p>
            <a:pPr lvl="0"/>
            <a:r>
              <a:rPr kumimoji="1" lang="en-US" altLang="zh-CN" dirty="0" smtClean="0"/>
              <a:t>TITLE</a:t>
            </a:r>
            <a:r>
              <a:rPr kumimoji="1" lang="zh-CN" altLang="en-US" dirty="0" smtClean="0"/>
              <a:t> </a:t>
            </a:r>
            <a:r>
              <a:rPr kumimoji="1" lang="en-US" altLang="zh-CN" dirty="0" smtClean="0"/>
              <a:t>HERE</a:t>
            </a:r>
            <a:endParaRPr kumimoji="1" lang="zh-CN" altLang="en-US" dirty="0"/>
          </a:p>
        </p:txBody>
      </p:sp>
      <p:sp>
        <p:nvSpPr>
          <p:cNvPr id="28" name="文本占位符 6"/>
          <p:cNvSpPr>
            <a:spLocks noGrp="1"/>
          </p:cNvSpPr>
          <p:nvPr>
            <p:ph type="body" sz="quarter" idx="15" hasCustomPrompt="1"/>
          </p:nvPr>
        </p:nvSpPr>
        <p:spPr>
          <a:xfrm>
            <a:off x="558799" y="4622800"/>
            <a:ext cx="1846774" cy="455476"/>
          </a:xfrm>
          <a:prstGeom prst="rect">
            <a:avLst/>
          </a:prstGeom>
        </p:spPr>
        <p:txBody>
          <a:bodyPr/>
          <a:lstStyle>
            <a:lvl1pPr marL="0" indent="0" algn="ctr">
              <a:buNone/>
              <a:defRPr sz="1400" b="0">
                <a:latin typeface="+mn-lt"/>
              </a:defRPr>
            </a:lvl1pPr>
          </a:lstStyle>
          <a:p>
            <a:pPr lvl="0"/>
            <a:r>
              <a:rPr kumimoji="1" lang="en-US" altLang="zh-CN" dirty="0" smtClean="0"/>
              <a:t>TITLE</a:t>
            </a:r>
            <a:r>
              <a:rPr kumimoji="1" lang="zh-CN" altLang="en-US" dirty="0" smtClean="0"/>
              <a:t> </a:t>
            </a:r>
            <a:r>
              <a:rPr kumimoji="1" lang="en-US" altLang="zh-CN" dirty="0" smtClean="0"/>
              <a:t>HERE</a:t>
            </a:r>
            <a:endParaRPr kumimoji="1" lang="zh-CN" altLang="en-US" dirty="0"/>
          </a:p>
        </p:txBody>
      </p:sp>
      <p:sp>
        <p:nvSpPr>
          <p:cNvPr id="18" name="文本占位符 6"/>
          <p:cNvSpPr>
            <a:spLocks noGrp="1"/>
          </p:cNvSpPr>
          <p:nvPr>
            <p:ph type="body" sz="quarter" idx="16" hasCustomPrompt="1"/>
          </p:nvPr>
        </p:nvSpPr>
        <p:spPr>
          <a:xfrm>
            <a:off x="2408797" y="4165951"/>
            <a:ext cx="1846774" cy="455476"/>
          </a:xfrm>
          <a:prstGeom prst="rect">
            <a:avLst/>
          </a:prstGeom>
        </p:spPr>
        <p:txBody>
          <a:bodyPr/>
          <a:lstStyle>
            <a:lvl1pPr marL="0" indent="0" algn="ctr">
              <a:buNone/>
              <a:defRPr sz="2000" b="1"/>
            </a:lvl1pPr>
          </a:lstStyle>
          <a:p>
            <a:pPr lvl="0"/>
            <a:r>
              <a:rPr kumimoji="1" lang="en-US" altLang="zh-CN" dirty="0" smtClean="0"/>
              <a:t>TITLE</a:t>
            </a:r>
            <a:r>
              <a:rPr kumimoji="1" lang="zh-CN" altLang="en-US" dirty="0" smtClean="0"/>
              <a:t> </a:t>
            </a:r>
            <a:r>
              <a:rPr kumimoji="1" lang="en-US" altLang="zh-CN" dirty="0" smtClean="0"/>
              <a:t>HERE</a:t>
            </a:r>
            <a:endParaRPr kumimoji="1" lang="zh-CN" altLang="en-US" dirty="0"/>
          </a:p>
        </p:txBody>
      </p:sp>
      <p:sp>
        <p:nvSpPr>
          <p:cNvPr id="19" name="文本占位符 6"/>
          <p:cNvSpPr>
            <a:spLocks noGrp="1"/>
          </p:cNvSpPr>
          <p:nvPr>
            <p:ph type="body" sz="quarter" idx="17" hasCustomPrompt="1"/>
          </p:nvPr>
        </p:nvSpPr>
        <p:spPr>
          <a:xfrm>
            <a:off x="2408797" y="4621427"/>
            <a:ext cx="1846774" cy="455476"/>
          </a:xfrm>
          <a:prstGeom prst="rect">
            <a:avLst/>
          </a:prstGeom>
        </p:spPr>
        <p:txBody>
          <a:bodyPr/>
          <a:lstStyle>
            <a:lvl1pPr marL="0" indent="0" algn="ctr">
              <a:buNone/>
              <a:defRPr sz="1400" b="0">
                <a:latin typeface="+mn-lt"/>
              </a:defRPr>
            </a:lvl1pPr>
          </a:lstStyle>
          <a:p>
            <a:pPr lvl="0"/>
            <a:r>
              <a:rPr kumimoji="1" lang="en-US" altLang="zh-CN" dirty="0" smtClean="0"/>
              <a:t>TITLE</a:t>
            </a:r>
            <a:r>
              <a:rPr kumimoji="1" lang="zh-CN" altLang="en-US" dirty="0" smtClean="0"/>
              <a:t> </a:t>
            </a:r>
            <a:r>
              <a:rPr kumimoji="1" lang="en-US" altLang="zh-CN" dirty="0" smtClean="0"/>
              <a:t>HERE</a:t>
            </a:r>
            <a:endParaRPr kumimoji="1" lang="zh-CN" altLang="en-US" dirty="0"/>
          </a:p>
        </p:txBody>
      </p:sp>
      <p:sp>
        <p:nvSpPr>
          <p:cNvPr id="20" name="文本占位符 6"/>
          <p:cNvSpPr>
            <a:spLocks noGrp="1"/>
          </p:cNvSpPr>
          <p:nvPr>
            <p:ph type="body" sz="quarter" idx="18" hasCustomPrompt="1"/>
          </p:nvPr>
        </p:nvSpPr>
        <p:spPr>
          <a:xfrm>
            <a:off x="4258794" y="4165951"/>
            <a:ext cx="1846774" cy="455476"/>
          </a:xfrm>
          <a:prstGeom prst="rect">
            <a:avLst/>
          </a:prstGeom>
        </p:spPr>
        <p:txBody>
          <a:bodyPr/>
          <a:lstStyle>
            <a:lvl1pPr marL="0" indent="0" algn="ctr">
              <a:buNone/>
              <a:defRPr sz="2000" b="1"/>
            </a:lvl1pPr>
          </a:lstStyle>
          <a:p>
            <a:pPr lvl="0"/>
            <a:r>
              <a:rPr kumimoji="1" lang="en-US" altLang="zh-CN" dirty="0" smtClean="0"/>
              <a:t>TITLE</a:t>
            </a:r>
            <a:r>
              <a:rPr kumimoji="1" lang="zh-CN" altLang="en-US" dirty="0" smtClean="0"/>
              <a:t> </a:t>
            </a:r>
            <a:r>
              <a:rPr kumimoji="1" lang="en-US" altLang="zh-CN" dirty="0" smtClean="0"/>
              <a:t>HERE</a:t>
            </a:r>
            <a:endParaRPr kumimoji="1" lang="zh-CN" altLang="en-US" dirty="0"/>
          </a:p>
        </p:txBody>
      </p:sp>
      <p:sp>
        <p:nvSpPr>
          <p:cNvPr id="21" name="文本占位符 6"/>
          <p:cNvSpPr>
            <a:spLocks noGrp="1"/>
          </p:cNvSpPr>
          <p:nvPr>
            <p:ph type="body" sz="quarter" idx="19" hasCustomPrompt="1"/>
          </p:nvPr>
        </p:nvSpPr>
        <p:spPr>
          <a:xfrm>
            <a:off x="4258794" y="4621427"/>
            <a:ext cx="1846774" cy="455476"/>
          </a:xfrm>
          <a:prstGeom prst="rect">
            <a:avLst/>
          </a:prstGeom>
        </p:spPr>
        <p:txBody>
          <a:bodyPr/>
          <a:lstStyle>
            <a:lvl1pPr marL="0" indent="0" algn="ctr">
              <a:buNone/>
              <a:defRPr sz="1400" b="0">
                <a:latin typeface="+mn-lt"/>
              </a:defRPr>
            </a:lvl1pPr>
          </a:lstStyle>
          <a:p>
            <a:pPr lvl="0"/>
            <a:r>
              <a:rPr kumimoji="1" lang="en-US" altLang="zh-CN" dirty="0" smtClean="0"/>
              <a:t>TITLE</a:t>
            </a:r>
            <a:r>
              <a:rPr kumimoji="1" lang="zh-CN" altLang="en-US" dirty="0" smtClean="0"/>
              <a:t> </a:t>
            </a:r>
            <a:r>
              <a:rPr kumimoji="1" lang="en-US" altLang="zh-CN" dirty="0" smtClean="0"/>
              <a:t>HERE</a:t>
            </a:r>
            <a:endParaRPr kumimoji="1" lang="zh-CN" altLang="en-US" dirty="0"/>
          </a:p>
        </p:txBody>
      </p:sp>
      <p:sp>
        <p:nvSpPr>
          <p:cNvPr id="22" name="文本占位符 6"/>
          <p:cNvSpPr>
            <a:spLocks noGrp="1"/>
          </p:cNvSpPr>
          <p:nvPr>
            <p:ph type="body" sz="quarter" idx="20" hasCustomPrompt="1"/>
          </p:nvPr>
        </p:nvSpPr>
        <p:spPr>
          <a:xfrm>
            <a:off x="7958788" y="4167324"/>
            <a:ext cx="1846774" cy="455476"/>
          </a:xfrm>
          <a:prstGeom prst="rect">
            <a:avLst/>
          </a:prstGeom>
        </p:spPr>
        <p:txBody>
          <a:bodyPr/>
          <a:lstStyle>
            <a:lvl1pPr marL="0" indent="0" algn="ctr">
              <a:buNone/>
              <a:defRPr sz="2000" b="1"/>
            </a:lvl1pPr>
          </a:lstStyle>
          <a:p>
            <a:pPr lvl="0"/>
            <a:r>
              <a:rPr kumimoji="1" lang="en-US" altLang="zh-CN" dirty="0" smtClean="0"/>
              <a:t>TITLE</a:t>
            </a:r>
            <a:r>
              <a:rPr kumimoji="1" lang="zh-CN" altLang="en-US" dirty="0" smtClean="0"/>
              <a:t> </a:t>
            </a:r>
            <a:r>
              <a:rPr kumimoji="1" lang="en-US" altLang="zh-CN" dirty="0" smtClean="0"/>
              <a:t>HERE</a:t>
            </a:r>
            <a:endParaRPr kumimoji="1" lang="zh-CN" altLang="en-US" dirty="0"/>
          </a:p>
        </p:txBody>
      </p:sp>
      <p:sp>
        <p:nvSpPr>
          <p:cNvPr id="23" name="文本占位符 6"/>
          <p:cNvSpPr>
            <a:spLocks noGrp="1"/>
          </p:cNvSpPr>
          <p:nvPr>
            <p:ph type="body" sz="quarter" idx="21" hasCustomPrompt="1"/>
          </p:nvPr>
        </p:nvSpPr>
        <p:spPr>
          <a:xfrm>
            <a:off x="7954761" y="4622800"/>
            <a:ext cx="1846774" cy="455476"/>
          </a:xfrm>
          <a:prstGeom prst="rect">
            <a:avLst/>
          </a:prstGeom>
        </p:spPr>
        <p:txBody>
          <a:bodyPr/>
          <a:lstStyle>
            <a:lvl1pPr marL="0" indent="0" algn="ctr">
              <a:buNone/>
              <a:defRPr sz="1400" b="0">
                <a:latin typeface="+mn-lt"/>
              </a:defRPr>
            </a:lvl1pPr>
          </a:lstStyle>
          <a:p>
            <a:pPr lvl="0"/>
            <a:r>
              <a:rPr kumimoji="1" lang="en-US" altLang="zh-CN" dirty="0" smtClean="0"/>
              <a:t>TITLE</a:t>
            </a:r>
            <a:r>
              <a:rPr kumimoji="1" lang="zh-CN" altLang="en-US" dirty="0" smtClean="0"/>
              <a:t> </a:t>
            </a:r>
            <a:r>
              <a:rPr kumimoji="1" lang="en-US" altLang="zh-CN" dirty="0" smtClean="0"/>
              <a:t>HERE</a:t>
            </a:r>
            <a:endParaRPr kumimoji="1" lang="zh-CN" altLang="en-US" dirty="0"/>
          </a:p>
        </p:txBody>
      </p:sp>
      <p:sp>
        <p:nvSpPr>
          <p:cNvPr id="24" name="文本占位符 6"/>
          <p:cNvSpPr>
            <a:spLocks noGrp="1"/>
          </p:cNvSpPr>
          <p:nvPr>
            <p:ph type="body" sz="quarter" idx="22" hasCustomPrompt="1"/>
          </p:nvPr>
        </p:nvSpPr>
        <p:spPr>
          <a:xfrm>
            <a:off x="9808784" y="4165951"/>
            <a:ext cx="1846774" cy="455476"/>
          </a:xfrm>
          <a:prstGeom prst="rect">
            <a:avLst/>
          </a:prstGeom>
        </p:spPr>
        <p:txBody>
          <a:bodyPr/>
          <a:lstStyle>
            <a:lvl1pPr marL="0" indent="0" algn="ctr">
              <a:buNone/>
              <a:defRPr sz="2000" b="1"/>
            </a:lvl1pPr>
          </a:lstStyle>
          <a:p>
            <a:pPr lvl="0"/>
            <a:r>
              <a:rPr kumimoji="1" lang="en-US" altLang="zh-CN" dirty="0" smtClean="0"/>
              <a:t>TITLE</a:t>
            </a:r>
            <a:r>
              <a:rPr kumimoji="1" lang="zh-CN" altLang="en-US" dirty="0" smtClean="0"/>
              <a:t> </a:t>
            </a:r>
            <a:r>
              <a:rPr kumimoji="1" lang="en-US" altLang="zh-CN" dirty="0" smtClean="0"/>
              <a:t>HERE</a:t>
            </a:r>
            <a:endParaRPr kumimoji="1" lang="zh-CN" altLang="en-US" dirty="0"/>
          </a:p>
        </p:txBody>
      </p:sp>
      <p:sp>
        <p:nvSpPr>
          <p:cNvPr id="25" name="文本占位符 6"/>
          <p:cNvSpPr>
            <a:spLocks noGrp="1"/>
          </p:cNvSpPr>
          <p:nvPr>
            <p:ph type="body" sz="quarter" idx="23" hasCustomPrompt="1"/>
          </p:nvPr>
        </p:nvSpPr>
        <p:spPr>
          <a:xfrm>
            <a:off x="9808783" y="4621427"/>
            <a:ext cx="1846774" cy="455476"/>
          </a:xfrm>
          <a:prstGeom prst="rect">
            <a:avLst/>
          </a:prstGeom>
        </p:spPr>
        <p:txBody>
          <a:bodyPr/>
          <a:lstStyle>
            <a:lvl1pPr marL="0" indent="0" algn="ctr">
              <a:buNone/>
              <a:defRPr sz="1400" b="0">
                <a:latin typeface="+mn-lt"/>
              </a:defRPr>
            </a:lvl1pPr>
          </a:lstStyle>
          <a:p>
            <a:pPr lvl="0"/>
            <a:r>
              <a:rPr kumimoji="1" lang="en-US" altLang="zh-CN" dirty="0" smtClean="0"/>
              <a:t>TITLE</a:t>
            </a:r>
            <a:r>
              <a:rPr kumimoji="1" lang="zh-CN" altLang="en-US" dirty="0" smtClean="0"/>
              <a:t> </a:t>
            </a:r>
            <a:r>
              <a:rPr kumimoji="1" lang="en-US" altLang="zh-CN" dirty="0" smtClean="0"/>
              <a:t>HERE</a:t>
            </a:r>
            <a:endParaRPr kumimoji="1" lang="zh-CN" altLang="en-US" dirty="0"/>
          </a:p>
        </p:txBody>
      </p:sp>
      <p:sp>
        <p:nvSpPr>
          <p:cNvPr id="26" name="文本占位符 6"/>
          <p:cNvSpPr>
            <a:spLocks noGrp="1"/>
          </p:cNvSpPr>
          <p:nvPr>
            <p:ph type="body" sz="quarter" idx="24" hasCustomPrompt="1"/>
          </p:nvPr>
        </p:nvSpPr>
        <p:spPr>
          <a:xfrm>
            <a:off x="6108791" y="4165951"/>
            <a:ext cx="1846774" cy="455476"/>
          </a:xfrm>
          <a:prstGeom prst="rect">
            <a:avLst/>
          </a:prstGeom>
        </p:spPr>
        <p:txBody>
          <a:bodyPr/>
          <a:lstStyle>
            <a:lvl1pPr marL="0" indent="0" algn="ctr">
              <a:buNone/>
              <a:defRPr sz="2000" b="1"/>
            </a:lvl1pPr>
          </a:lstStyle>
          <a:p>
            <a:pPr lvl="0"/>
            <a:r>
              <a:rPr kumimoji="1" lang="en-US" altLang="zh-CN" dirty="0" smtClean="0"/>
              <a:t>TITLE</a:t>
            </a:r>
            <a:r>
              <a:rPr kumimoji="1" lang="zh-CN" altLang="en-US" dirty="0" smtClean="0"/>
              <a:t> </a:t>
            </a:r>
            <a:r>
              <a:rPr kumimoji="1" lang="en-US" altLang="zh-CN" dirty="0" smtClean="0"/>
              <a:t>HERE</a:t>
            </a:r>
            <a:endParaRPr kumimoji="1" lang="zh-CN" altLang="en-US" dirty="0"/>
          </a:p>
        </p:txBody>
      </p:sp>
      <p:sp>
        <p:nvSpPr>
          <p:cNvPr id="27" name="文本占位符 6"/>
          <p:cNvSpPr>
            <a:spLocks noGrp="1"/>
          </p:cNvSpPr>
          <p:nvPr>
            <p:ph type="body" sz="quarter" idx="25" hasCustomPrompt="1"/>
          </p:nvPr>
        </p:nvSpPr>
        <p:spPr>
          <a:xfrm>
            <a:off x="6108791" y="4621427"/>
            <a:ext cx="1846774" cy="455476"/>
          </a:xfrm>
          <a:prstGeom prst="rect">
            <a:avLst/>
          </a:prstGeom>
        </p:spPr>
        <p:txBody>
          <a:bodyPr/>
          <a:lstStyle>
            <a:lvl1pPr marL="0" indent="0" algn="ctr">
              <a:buNone/>
              <a:defRPr sz="1400" b="0">
                <a:latin typeface="+mn-lt"/>
              </a:defRPr>
            </a:lvl1pPr>
          </a:lstStyle>
          <a:p>
            <a:pPr lvl="0"/>
            <a:r>
              <a:rPr kumimoji="1" lang="en-US" altLang="zh-CN" dirty="0" smtClean="0"/>
              <a:t>TITLE</a:t>
            </a:r>
            <a:r>
              <a:rPr kumimoji="1" lang="zh-CN" altLang="en-US" dirty="0" smtClean="0"/>
              <a:t> </a:t>
            </a:r>
            <a:r>
              <a:rPr kumimoji="1" lang="en-US" altLang="zh-CN" dirty="0" smtClean="0"/>
              <a:t>HERE</a:t>
            </a:r>
            <a:endParaRPr kumimoji="1" lang="zh-CN" alt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副标题页">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a:srcRect l="61489" t="25058" r="12143" b="25081"/>
          <a:stretch>
            <a:fillRect/>
          </a:stretch>
        </p:blipFill>
        <p:spPr>
          <a:xfrm>
            <a:off x="3882314" y="1181451"/>
            <a:ext cx="4495104" cy="4495104"/>
          </a:xfrm>
          <a:prstGeom prst="ellipse">
            <a:avLst/>
          </a:prstGeom>
        </p:spPr>
      </p:pic>
      <p:sp>
        <p:nvSpPr>
          <p:cNvPr id="4" name="文本占位符 7"/>
          <p:cNvSpPr>
            <a:spLocks noGrp="1"/>
          </p:cNvSpPr>
          <p:nvPr>
            <p:ph type="body" sz="quarter" idx="10" hasCustomPrompt="1"/>
          </p:nvPr>
        </p:nvSpPr>
        <p:spPr>
          <a:xfrm>
            <a:off x="265304" y="220133"/>
            <a:ext cx="3303395" cy="389467"/>
          </a:xfrm>
          <a:prstGeom prst="rect">
            <a:avLst/>
          </a:prstGeom>
          <a:ln w="12700" cmpd="sng">
            <a:noFill/>
          </a:ln>
        </p:spPr>
        <p:txBody>
          <a:bodyPr vert="horz" anchor="ctr"/>
          <a:lstStyle>
            <a:lvl1pPr marL="0" indent="0" algn="l">
              <a:buNone/>
              <a:defRPr sz="1400" b="1">
                <a:latin typeface="Microsoft YaHei" charset="0"/>
                <a:ea typeface="Microsoft YaHei" charset="0"/>
                <a:cs typeface="Microsoft YaHei" charset="0"/>
              </a:defRPr>
            </a:lvl1pPr>
          </a:lstStyle>
          <a:p>
            <a:pPr lvl="0"/>
            <a:r>
              <a:rPr kumimoji="1" lang="en-US" altLang="zh-CN" dirty="0" smtClean="0"/>
              <a:t>CLICK</a:t>
            </a:r>
            <a:r>
              <a:rPr kumimoji="1" lang="zh-CN" altLang="en-US" dirty="0" smtClean="0"/>
              <a:t> </a:t>
            </a:r>
            <a:r>
              <a:rPr kumimoji="1" lang="en-US" altLang="zh-CN" dirty="0" smtClean="0"/>
              <a:t>HERE</a:t>
            </a:r>
            <a:r>
              <a:rPr kumimoji="1" lang="zh-CN" altLang="en-US" dirty="0" smtClean="0"/>
              <a:t> </a:t>
            </a:r>
            <a:r>
              <a:rPr kumimoji="1" lang="en-US" altLang="zh-CN" dirty="0" smtClean="0"/>
              <a:t>TO</a:t>
            </a:r>
            <a:r>
              <a:rPr kumimoji="1" lang="zh-CN" altLang="en-US" dirty="0" smtClean="0"/>
              <a:t> </a:t>
            </a:r>
            <a:r>
              <a:rPr kumimoji="1" lang="en-US" altLang="zh-CN" dirty="0" smtClean="0"/>
              <a:t>ADD</a:t>
            </a:r>
            <a:r>
              <a:rPr kumimoji="1" lang="zh-CN" altLang="en-US" dirty="0" smtClean="0"/>
              <a:t> </a:t>
            </a:r>
            <a:r>
              <a:rPr kumimoji="1" lang="en-US" altLang="zh-CN" dirty="0" smtClean="0"/>
              <a:t>YOUR</a:t>
            </a:r>
            <a:r>
              <a:rPr kumimoji="1" lang="zh-CN" altLang="en-US" dirty="0" smtClean="0"/>
              <a:t> </a:t>
            </a:r>
            <a:r>
              <a:rPr kumimoji="1" lang="en-US" altLang="zh-CN" dirty="0" smtClean="0"/>
              <a:t>TITLE</a:t>
            </a:r>
            <a:endParaRPr kumimoji="1" lang="zh-CN" altLang="en-US" dirty="0"/>
          </a:p>
        </p:txBody>
      </p:sp>
      <p:sp>
        <p:nvSpPr>
          <p:cNvPr id="5" name="文本占位符 7"/>
          <p:cNvSpPr>
            <a:spLocks noGrp="1"/>
          </p:cNvSpPr>
          <p:nvPr>
            <p:ph type="body" sz="quarter" idx="11"/>
          </p:nvPr>
        </p:nvSpPr>
        <p:spPr>
          <a:xfrm>
            <a:off x="2326105" y="2470485"/>
            <a:ext cx="7539792" cy="1074822"/>
          </a:xfrm>
          <a:prstGeom prst="rect">
            <a:avLst/>
          </a:prstGeom>
          <a:ln w="12700" cmpd="sng">
            <a:noFill/>
          </a:ln>
        </p:spPr>
        <p:txBody>
          <a:bodyPr vert="horz" anchor="ctr"/>
          <a:lstStyle>
            <a:lvl1pPr marL="0" indent="0" algn="ctr">
              <a:buNone/>
              <a:defRPr sz="6000" b="1">
                <a:latin typeface="Microsoft YaHei" charset="0"/>
                <a:ea typeface="Microsoft YaHei" charset="0"/>
                <a:cs typeface="Microsoft YaHei" charset="0"/>
              </a:defRPr>
            </a:lvl1pPr>
          </a:lstStyle>
          <a:p>
            <a:pPr lvl="0"/>
            <a:endParaRPr kumimoji="1" lang="zh-CN" altLang="en-US" dirty="0"/>
          </a:p>
        </p:txBody>
      </p:sp>
      <p:sp>
        <p:nvSpPr>
          <p:cNvPr id="6" name="文本占位符 7"/>
          <p:cNvSpPr>
            <a:spLocks noGrp="1"/>
          </p:cNvSpPr>
          <p:nvPr>
            <p:ph type="body" sz="quarter" idx="12"/>
          </p:nvPr>
        </p:nvSpPr>
        <p:spPr>
          <a:xfrm>
            <a:off x="2326105" y="3545305"/>
            <a:ext cx="7539792" cy="707725"/>
          </a:xfrm>
          <a:prstGeom prst="rect">
            <a:avLst/>
          </a:prstGeom>
          <a:ln w="12700" cmpd="sng">
            <a:noFill/>
          </a:ln>
        </p:spPr>
        <p:txBody>
          <a:bodyPr vert="horz" anchor="ctr"/>
          <a:lstStyle>
            <a:lvl1pPr marL="0" indent="0" algn="ctr">
              <a:buNone/>
              <a:defRPr sz="4400" b="0">
                <a:latin typeface="Microsoft YaHei" charset="0"/>
                <a:ea typeface="Microsoft YaHei" charset="0"/>
                <a:cs typeface="Microsoft YaHei" charset="0"/>
              </a:defRPr>
            </a:lvl1pPr>
          </a:lstStyle>
          <a:p>
            <a:pPr lvl="0"/>
            <a:endParaRPr kumimoji="1" lang="zh-CN" alt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内容页_1">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a:srcRect t="15838" r="78197" b="16675"/>
          <a:stretch>
            <a:fillRect/>
          </a:stretch>
        </p:blipFill>
        <p:spPr>
          <a:xfrm>
            <a:off x="8015258" y="-12700"/>
            <a:ext cx="4189442" cy="6858000"/>
          </a:xfrm>
          <a:prstGeom prst="rect">
            <a:avLst/>
          </a:prstGeom>
        </p:spPr>
      </p:pic>
      <p:sp>
        <p:nvSpPr>
          <p:cNvPr id="4" name="文本占位符 7"/>
          <p:cNvSpPr>
            <a:spLocks noGrp="1"/>
          </p:cNvSpPr>
          <p:nvPr>
            <p:ph type="body" sz="quarter" idx="10" hasCustomPrompt="1"/>
          </p:nvPr>
        </p:nvSpPr>
        <p:spPr>
          <a:xfrm>
            <a:off x="265304" y="220133"/>
            <a:ext cx="3303395" cy="389467"/>
          </a:xfrm>
          <a:prstGeom prst="rect">
            <a:avLst/>
          </a:prstGeom>
          <a:ln w="12700" cmpd="sng">
            <a:noFill/>
          </a:ln>
        </p:spPr>
        <p:txBody>
          <a:bodyPr vert="horz" anchor="ctr"/>
          <a:lstStyle>
            <a:lvl1pPr marL="0" indent="0" algn="l">
              <a:buNone/>
              <a:defRPr sz="1400" b="1">
                <a:latin typeface="Microsoft YaHei" charset="0"/>
                <a:ea typeface="Microsoft YaHei" charset="0"/>
                <a:cs typeface="Microsoft YaHei" charset="0"/>
              </a:defRPr>
            </a:lvl1pPr>
          </a:lstStyle>
          <a:p>
            <a:pPr lvl="0"/>
            <a:r>
              <a:rPr kumimoji="1" lang="en-US" altLang="zh-CN" dirty="0" smtClean="0"/>
              <a:t>CLICK</a:t>
            </a:r>
            <a:r>
              <a:rPr kumimoji="1" lang="zh-CN" altLang="en-US" dirty="0" smtClean="0"/>
              <a:t> </a:t>
            </a:r>
            <a:r>
              <a:rPr kumimoji="1" lang="en-US" altLang="zh-CN" dirty="0" smtClean="0"/>
              <a:t>HERE</a:t>
            </a:r>
            <a:r>
              <a:rPr kumimoji="1" lang="zh-CN" altLang="en-US" dirty="0" smtClean="0"/>
              <a:t> </a:t>
            </a:r>
            <a:r>
              <a:rPr kumimoji="1" lang="en-US" altLang="zh-CN" dirty="0" smtClean="0"/>
              <a:t>TO</a:t>
            </a:r>
            <a:r>
              <a:rPr kumimoji="1" lang="zh-CN" altLang="en-US" dirty="0" smtClean="0"/>
              <a:t> </a:t>
            </a:r>
            <a:r>
              <a:rPr kumimoji="1" lang="en-US" altLang="zh-CN" dirty="0" smtClean="0"/>
              <a:t>ADD</a:t>
            </a:r>
            <a:r>
              <a:rPr kumimoji="1" lang="zh-CN" altLang="en-US" dirty="0" smtClean="0"/>
              <a:t> </a:t>
            </a:r>
            <a:r>
              <a:rPr kumimoji="1" lang="en-US" altLang="zh-CN" dirty="0" smtClean="0"/>
              <a:t>YOUR</a:t>
            </a:r>
            <a:r>
              <a:rPr kumimoji="1" lang="zh-CN" altLang="en-US" dirty="0" smtClean="0"/>
              <a:t> </a:t>
            </a:r>
            <a:r>
              <a:rPr kumimoji="1" lang="en-US" altLang="zh-CN" dirty="0" smtClean="0"/>
              <a:t>TITLE</a:t>
            </a:r>
            <a:endParaRPr kumimoji="1" lang="zh-CN" alt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内容页_2">
    <p:spTree>
      <p:nvGrpSpPr>
        <p:cNvPr id="1" name=""/>
        <p:cNvGrpSpPr/>
        <p:nvPr/>
      </p:nvGrpSpPr>
      <p:grpSpPr>
        <a:xfrm>
          <a:off x="0" y="0"/>
          <a:ext cx="0" cy="0"/>
          <a:chOff x="0" y="0"/>
          <a:chExt cx="0" cy="0"/>
        </a:xfrm>
      </p:grpSpPr>
      <p:pic>
        <p:nvPicPr>
          <p:cNvPr id="4" name="图片 3"/>
          <p:cNvPicPr>
            <a:picLocks noChangeAspect="1"/>
          </p:cNvPicPr>
          <p:nvPr userDrawn="1"/>
        </p:nvPicPr>
        <p:blipFill rotWithShape="1">
          <a:blip r:embed="rId2"/>
          <a:srcRect t="15838" r="78197" b="16675"/>
          <a:stretch>
            <a:fillRect/>
          </a:stretch>
        </p:blipFill>
        <p:spPr>
          <a:xfrm flipH="1">
            <a:off x="0" y="-12700"/>
            <a:ext cx="4189442" cy="6858000"/>
          </a:xfrm>
          <a:prstGeom prst="rect">
            <a:avLst/>
          </a:prstGeom>
        </p:spPr>
      </p:pic>
      <p:sp>
        <p:nvSpPr>
          <p:cNvPr id="3" name="文本占位符 7"/>
          <p:cNvSpPr>
            <a:spLocks noGrp="1"/>
          </p:cNvSpPr>
          <p:nvPr>
            <p:ph type="body" sz="quarter" idx="10" hasCustomPrompt="1"/>
          </p:nvPr>
        </p:nvSpPr>
        <p:spPr>
          <a:xfrm>
            <a:off x="8583804" y="220133"/>
            <a:ext cx="3303395" cy="389467"/>
          </a:xfrm>
          <a:prstGeom prst="rect">
            <a:avLst/>
          </a:prstGeom>
          <a:ln w="12700" cmpd="sng">
            <a:noFill/>
          </a:ln>
        </p:spPr>
        <p:txBody>
          <a:bodyPr vert="horz" anchor="ctr"/>
          <a:lstStyle>
            <a:lvl1pPr marL="0" indent="0" algn="r">
              <a:buNone/>
              <a:defRPr sz="1400" b="1">
                <a:latin typeface="Microsoft YaHei" charset="0"/>
                <a:ea typeface="Microsoft YaHei" charset="0"/>
                <a:cs typeface="Microsoft YaHei" charset="0"/>
              </a:defRPr>
            </a:lvl1pPr>
          </a:lstStyle>
          <a:p>
            <a:pPr lvl="0"/>
            <a:r>
              <a:rPr kumimoji="1" lang="en-US" altLang="zh-CN" dirty="0" smtClean="0"/>
              <a:t>CLICK</a:t>
            </a:r>
            <a:r>
              <a:rPr kumimoji="1" lang="zh-CN" altLang="en-US" dirty="0" smtClean="0"/>
              <a:t> </a:t>
            </a:r>
            <a:r>
              <a:rPr kumimoji="1" lang="en-US" altLang="zh-CN" dirty="0" smtClean="0"/>
              <a:t>HERE</a:t>
            </a:r>
            <a:r>
              <a:rPr kumimoji="1" lang="zh-CN" altLang="en-US" dirty="0" smtClean="0"/>
              <a:t> </a:t>
            </a:r>
            <a:r>
              <a:rPr kumimoji="1" lang="en-US" altLang="zh-CN" dirty="0" smtClean="0"/>
              <a:t>TO</a:t>
            </a:r>
            <a:r>
              <a:rPr kumimoji="1" lang="zh-CN" altLang="en-US" dirty="0" smtClean="0"/>
              <a:t> </a:t>
            </a:r>
            <a:r>
              <a:rPr kumimoji="1" lang="en-US" altLang="zh-CN" dirty="0" smtClean="0"/>
              <a:t>ADD</a:t>
            </a:r>
            <a:r>
              <a:rPr kumimoji="1" lang="zh-CN" altLang="en-US" dirty="0" smtClean="0"/>
              <a:t> </a:t>
            </a:r>
            <a:r>
              <a:rPr kumimoji="1" lang="en-US" altLang="zh-CN" dirty="0" smtClean="0"/>
              <a:t>YOUR</a:t>
            </a:r>
            <a:r>
              <a:rPr kumimoji="1" lang="zh-CN" altLang="en-US" dirty="0" smtClean="0"/>
              <a:t> </a:t>
            </a:r>
            <a:r>
              <a:rPr kumimoji="1" lang="en-US" altLang="zh-CN" dirty="0" smtClean="0"/>
              <a:t>TITLE</a:t>
            </a:r>
            <a:endParaRPr kumimoji="1" lang="zh-CN" alt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内容页_3">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a:srcRect l="54115" t="20375" r="25555" b="20378"/>
          <a:stretch>
            <a:fillRect/>
          </a:stretch>
        </p:blipFill>
        <p:spPr>
          <a:xfrm>
            <a:off x="7739212" y="0"/>
            <a:ext cx="4452788" cy="6862813"/>
          </a:xfrm>
          <a:prstGeom prst="rect">
            <a:avLst/>
          </a:prstGeom>
        </p:spPr>
      </p:pic>
      <p:sp>
        <p:nvSpPr>
          <p:cNvPr id="4" name="文本占位符 7"/>
          <p:cNvSpPr>
            <a:spLocks noGrp="1"/>
          </p:cNvSpPr>
          <p:nvPr>
            <p:ph type="body" sz="quarter" idx="10" hasCustomPrompt="1"/>
          </p:nvPr>
        </p:nvSpPr>
        <p:spPr>
          <a:xfrm>
            <a:off x="265304" y="220133"/>
            <a:ext cx="3303395" cy="389467"/>
          </a:xfrm>
          <a:prstGeom prst="rect">
            <a:avLst/>
          </a:prstGeom>
          <a:ln w="12700" cmpd="sng">
            <a:noFill/>
          </a:ln>
        </p:spPr>
        <p:txBody>
          <a:bodyPr vert="horz" anchor="ctr"/>
          <a:lstStyle>
            <a:lvl1pPr marL="0" indent="0" algn="l">
              <a:buNone/>
              <a:defRPr sz="1400" b="1">
                <a:latin typeface="Microsoft YaHei" charset="0"/>
                <a:ea typeface="Microsoft YaHei" charset="0"/>
                <a:cs typeface="Microsoft YaHei" charset="0"/>
              </a:defRPr>
            </a:lvl1pPr>
          </a:lstStyle>
          <a:p>
            <a:pPr lvl="0"/>
            <a:r>
              <a:rPr kumimoji="1" lang="en-US" altLang="zh-CN" dirty="0" smtClean="0"/>
              <a:t>CLICK</a:t>
            </a:r>
            <a:r>
              <a:rPr kumimoji="1" lang="zh-CN" altLang="en-US" dirty="0" smtClean="0"/>
              <a:t> </a:t>
            </a:r>
            <a:r>
              <a:rPr kumimoji="1" lang="en-US" altLang="zh-CN" dirty="0" smtClean="0"/>
              <a:t>HERE</a:t>
            </a:r>
            <a:r>
              <a:rPr kumimoji="1" lang="zh-CN" altLang="en-US" dirty="0" smtClean="0"/>
              <a:t> </a:t>
            </a:r>
            <a:r>
              <a:rPr kumimoji="1" lang="en-US" altLang="zh-CN" dirty="0" smtClean="0"/>
              <a:t>TO</a:t>
            </a:r>
            <a:r>
              <a:rPr kumimoji="1" lang="zh-CN" altLang="en-US" dirty="0" smtClean="0"/>
              <a:t> </a:t>
            </a:r>
            <a:r>
              <a:rPr kumimoji="1" lang="en-US" altLang="zh-CN" dirty="0" smtClean="0"/>
              <a:t>ADD</a:t>
            </a:r>
            <a:r>
              <a:rPr kumimoji="1" lang="zh-CN" altLang="en-US" dirty="0" smtClean="0"/>
              <a:t> </a:t>
            </a:r>
            <a:r>
              <a:rPr kumimoji="1" lang="en-US" altLang="zh-CN" dirty="0" smtClean="0"/>
              <a:t>YOUR</a:t>
            </a:r>
            <a:r>
              <a:rPr kumimoji="1" lang="zh-CN" altLang="en-US" dirty="0" smtClean="0"/>
              <a:t> </a:t>
            </a:r>
            <a:r>
              <a:rPr kumimoji="1" lang="en-US" altLang="zh-CN" dirty="0" smtClean="0"/>
              <a:t>TITLE</a:t>
            </a:r>
            <a:endParaRPr kumimoji="1" lang="zh-CN"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4" Type="http://schemas.openxmlformats.org/officeDocument/2006/relationships/theme" Target="../theme/theme2.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1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5" Type="http://schemas.openxmlformats.org/officeDocument/2006/relationships/slideLayout" Target="../slideLayouts/slideLayout9.xml"/><Relationship Id="rId4" Type="http://schemas.openxmlformats.org/officeDocument/2006/relationships/image" Target="../media/image20.png"/><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image" Target="../media/image17.png"/></Relationships>
</file>

<file path=ppt/slides/_rels/slide13.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slideLayout" Target="../slideLayouts/slideLayout9.xml"/><Relationship Id="rId4" Type="http://schemas.openxmlformats.org/officeDocument/2006/relationships/image" Target="../media/image24.png"/><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image" Target="../media/image21.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25.png"/></Relationships>
</file>

<file path=ppt/slides/_rels/slide15.xml.rels><?xml version="1.0" encoding="UTF-8" standalone="yes"?>
<Relationships xmlns="http://schemas.openxmlformats.org/package/2006/relationships"><Relationship Id="rId5" Type="http://schemas.openxmlformats.org/officeDocument/2006/relationships/slideLayout" Target="../slideLayouts/slideLayout9.xml"/><Relationship Id="rId4" Type="http://schemas.openxmlformats.org/officeDocument/2006/relationships/image" Target="../media/image29.png"/><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image" Target="../media/image26.png"/></Relationships>
</file>

<file path=ppt/slides/_rels/slide16.xml.rels><?xml version="1.0" encoding="UTF-8" standalone="yes"?>
<Relationships xmlns="http://schemas.openxmlformats.org/package/2006/relationships"><Relationship Id="rId5" Type="http://schemas.openxmlformats.org/officeDocument/2006/relationships/slideLayout" Target="../slideLayouts/slideLayout9.xml"/><Relationship Id="rId4" Type="http://schemas.openxmlformats.org/officeDocument/2006/relationships/image" Target="../media/image33.png"/><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image" Target="../media/image30.png"/></Relationships>
</file>

<file path=ppt/slides/_rels/slide17.xml.rels><?xml version="1.0" encoding="UTF-8" standalone="yes"?>
<Relationships xmlns="http://schemas.openxmlformats.org/package/2006/relationships"><Relationship Id="rId5" Type="http://schemas.openxmlformats.org/officeDocument/2006/relationships/slideLayout" Target="../slideLayouts/slideLayout9.xml"/><Relationship Id="rId4" Type="http://schemas.openxmlformats.org/officeDocument/2006/relationships/image" Target="../media/image37.png"/><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image" Target="../media/image34.png"/></Relationships>
</file>

<file path=ppt/slides/_rels/slide18.xml.rels><?xml version="1.0" encoding="UTF-8" standalone="yes"?>
<Relationships xmlns="http://schemas.openxmlformats.org/package/2006/relationships"><Relationship Id="rId5" Type="http://schemas.openxmlformats.org/officeDocument/2006/relationships/slideLayout" Target="../slideLayouts/slideLayout9.xml"/><Relationship Id="rId4" Type="http://schemas.openxmlformats.org/officeDocument/2006/relationships/image" Target="../media/image41.png"/><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image" Target="../media/image38.png"/></Relationships>
</file>

<file path=ppt/slides/_rels/slide19.xml.rels><?xml version="1.0" encoding="UTF-8" standalone="yes"?>
<Relationships xmlns="http://schemas.openxmlformats.org/package/2006/relationships"><Relationship Id="rId5" Type="http://schemas.openxmlformats.org/officeDocument/2006/relationships/slideLayout" Target="../slideLayouts/slideLayout9.xml"/><Relationship Id="rId4" Type="http://schemas.openxmlformats.org/officeDocument/2006/relationships/image" Target="../media/image45.png"/><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image" Target="../media/image4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5" Type="http://schemas.openxmlformats.org/officeDocument/2006/relationships/slideLayout" Target="../slideLayouts/slideLayout9.xml"/><Relationship Id="rId4" Type="http://schemas.openxmlformats.org/officeDocument/2006/relationships/image" Target="../media/image49.png"/><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image" Target="../media/image46.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50.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image" Target="../media/image2.png"/><Relationship Id="rId1" Type="http://schemas.openxmlformats.org/officeDocument/2006/relationships/image" Target="../media/image51.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5.jpeg"/><Relationship Id="rId1" Type="http://schemas.openxmlformats.org/officeDocument/2006/relationships/image" Target="../media/image4.png"/></Relationships>
</file>

<file path=ppt/slides/_rels/slide4.xml.rels><?xml version="1.0" encoding="UTF-8" standalone="yes"?>
<Relationships xmlns="http://schemas.openxmlformats.org/package/2006/relationships"><Relationship Id="rId4" Type="http://schemas.openxmlformats.org/officeDocument/2006/relationships/slideLayout" Target="../slideLayouts/slideLayout9.xml"/><Relationship Id="rId3" Type="http://schemas.openxmlformats.org/officeDocument/2006/relationships/hyperlink" Target="https://www.kaggle.com/fedesoriano/company-bankruptcy-prediction" TargetMode="External"/><Relationship Id="rId2" Type="http://schemas.openxmlformats.org/officeDocument/2006/relationships/image" Target="../media/image7.png"/><Relationship Id="rId1" Type="http://schemas.openxmlformats.org/officeDocument/2006/relationships/image" Target="../media/image6.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8.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image" Target="../media/image11.png"/><Relationship Id="rId1" Type="http://schemas.openxmlformats.org/officeDocument/2006/relationships/image" Target="../media/image10.png"/></Relationships>
</file>

<file path=ppt/slides/_rels/slide8.xml.rels><?xml version="1.0" encoding="UTF-8" standalone="yes"?>
<Relationships xmlns="http://schemas.openxmlformats.org/package/2006/relationships"><Relationship Id="rId4" Type="http://schemas.openxmlformats.org/officeDocument/2006/relationships/slideLayout" Target="../slideLayouts/slideLayout9.xml"/><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12.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49672" y="1665041"/>
            <a:ext cx="11146606" cy="937764"/>
          </a:xfrm>
        </p:spPr>
        <p:txBody>
          <a:bodyPr/>
          <a:lstStyle/>
          <a:p>
            <a:r>
              <a:rPr lang="zh-CN" altLang="en-US" dirty="0">
                <a:latin typeface="Arial Bold" panose="020B0604020202090204" charset="0"/>
                <a:ea typeface="微软雅黑"/>
                <a:cs typeface="Arial Bold" panose="020B0604020202090204" charset="0"/>
              </a:rPr>
              <a:t>Company Bankruptcy Prediction</a:t>
            </a:r>
            <a:endParaRPr lang="zh-CN" altLang="en-US" dirty="0">
              <a:latin typeface="Arial Bold" panose="020B0604020202090204" charset="0"/>
              <a:ea typeface="微软雅黑"/>
              <a:cs typeface="Arial Bold" panose="020B0604020202090204" charset="0"/>
            </a:endParaRPr>
          </a:p>
        </p:txBody>
      </p:sp>
      <p:sp>
        <p:nvSpPr>
          <p:cNvPr id="9" name="文本占位符 8"/>
          <p:cNvSpPr>
            <a:spLocks noGrp="1"/>
          </p:cNvSpPr>
          <p:nvPr>
            <p:ph type="body" sz="quarter" idx="13"/>
          </p:nvPr>
        </p:nvSpPr>
        <p:spPr>
          <a:xfrm>
            <a:off x="3155315" y="3830955"/>
            <a:ext cx="5881370" cy="1574165"/>
          </a:xfrm>
        </p:spPr>
        <p:txBody>
          <a:bodyPr/>
          <a:lstStyle/>
          <a:p>
            <a:pPr>
              <a:lnSpc>
                <a:spcPct val="150000"/>
              </a:lnSpc>
            </a:pPr>
            <a:r>
              <a:rPr lang="en-US" altLang="zh-CN" sz="2400">
                <a:latin typeface="Arial Regular" panose="020B0604020202090204" charset="0"/>
                <a:cs typeface="Arial Regular" panose="020B0604020202090204" charset="0"/>
              </a:rPr>
              <a:t>Group 59</a:t>
            </a:r>
            <a:endParaRPr lang="en-US" altLang="zh-CN" sz="2400">
              <a:latin typeface="Arial Regular" panose="020B0604020202090204" charset="0"/>
              <a:cs typeface="Arial Regular" panose="020B0604020202090204" charset="0"/>
            </a:endParaRPr>
          </a:p>
          <a:p>
            <a:pPr>
              <a:lnSpc>
                <a:spcPct val="150000"/>
              </a:lnSpc>
            </a:pPr>
            <a:r>
              <a:rPr lang="en-US" altLang="zh-CN" sz="2400">
                <a:latin typeface="Arial Regular" panose="020B0604020202090204" charset="0"/>
                <a:cs typeface="Arial Regular" panose="020B0604020202090204" charset="0"/>
              </a:rPr>
              <a:t>Jiangying Zhong</a:t>
            </a:r>
            <a:endParaRPr lang="en-US" altLang="zh-CN" sz="2400">
              <a:latin typeface="Arial Regular" panose="020B0604020202090204" charset="0"/>
              <a:cs typeface="Arial Regular" panose="020B0604020202090204" charset="0"/>
            </a:endParaRPr>
          </a:p>
          <a:p>
            <a:pPr>
              <a:lnSpc>
                <a:spcPct val="150000"/>
              </a:lnSpc>
            </a:pPr>
            <a:r>
              <a:rPr lang="en-US" altLang="zh-CN" sz="2400">
                <a:latin typeface="Arial Regular" panose="020B0604020202090204" charset="0"/>
                <a:cs typeface="Arial Regular" panose="020B0604020202090204" charset="0"/>
              </a:rPr>
              <a:t>Jingxuan Li</a:t>
            </a:r>
            <a:endParaRPr lang="en-US" altLang="zh-CN" sz="2400">
              <a:latin typeface="Arial Regular" panose="020B0604020202090204" charset="0"/>
              <a:cs typeface="Arial Regular" panose="020B0604020202090204" charset="0"/>
            </a:endParaRPr>
          </a:p>
          <a:p>
            <a:pPr>
              <a:lnSpc>
                <a:spcPct val="150000"/>
              </a:lnSpc>
            </a:pPr>
            <a:r>
              <a:rPr lang="en-US" altLang="zh-CN" sz="2400">
                <a:latin typeface="Arial Regular" panose="020B0604020202090204" charset="0"/>
                <a:cs typeface="Arial Regular" panose="020B0604020202090204" charset="0"/>
              </a:rPr>
              <a:t>4/25/2022</a:t>
            </a:r>
            <a:endParaRPr lang="en-US" altLang="zh-CN" sz="2400">
              <a:latin typeface="Arial Regular" panose="020B0604020202090204" charset="0"/>
              <a:cs typeface="Arial Regular" panose="020B0604020202090204" charset="0"/>
            </a:endParaRPr>
          </a:p>
        </p:txBody>
      </p:sp>
    </p:spTree>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sz="2000">
                <a:sym typeface="+mn-ea"/>
              </a:rPr>
              <a:t>Feature Extraction</a:t>
            </a:r>
            <a:endParaRPr kumimoji="1" lang="zh-CN" altLang="en-US" sz="2000" dirty="0"/>
          </a:p>
        </p:txBody>
      </p:sp>
      <p:sp>
        <p:nvSpPr>
          <p:cNvPr id="9" name="矩形 8"/>
          <p:cNvSpPr/>
          <p:nvPr/>
        </p:nvSpPr>
        <p:spPr>
          <a:xfrm>
            <a:off x="610649" y="824580"/>
            <a:ext cx="3359150" cy="521970"/>
          </a:xfrm>
          <a:prstGeom prst="rect">
            <a:avLst/>
          </a:prstGeom>
        </p:spPr>
        <p:txBody>
          <a:bodyPr wrap="none">
            <a:spAutoFit/>
          </a:bodyPr>
          <a:lstStyle/>
          <a:p>
            <a:r>
              <a:rPr lang="en-US" altLang="zh-CN" sz="2800" b="1" dirty="0">
                <a:solidFill>
                  <a:srgbClr val="000000"/>
                </a:solidFill>
                <a:latin typeface="Segoe UI"/>
                <a:ea typeface="微软雅黑"/>
              </a:rPr>
              <a:t>Feature Extraction</a:t>
            </a:r>
            <a:endParaRPr lang="en-US" altLang="zh-CN" sz="2800" b="1" dirty="0">
              <a:solidFill>
                <a:srgbClr val="000000"/>
              </a:solidFill>
              <a:latin typeface="Segoe UI"/>
              <a:ea typeface="微软雅黑"/>
            </a:endParaRPr>
          </a:p>
        </p:txBody>
      </p:sp>
      <p:sp>
        <p:nvSpPr>
          <p:cNvPr id="10" name="矩形 9"/>
          <p:cNvSpPr/>
          <p:nvPr/>
        </p:nvSpPr>
        <p:spPr>
          <a:xfrm>
            <a:off x="273685" y="2180590"/>
            <a:ext cx="4034155" cy="2891790"/>
          </a:xfrm>
          <a:prstGeom prst="rect">
            <a:avLst/>
          </a:prstGeom>
          <a:noFill/>
          <a:extLst>
            <a:ext uri="{909E8E84-426E-40DD-AFC4-6F175D3DCCD1}">
              <a14:hiddenFill xmlns:a14="http://schemas.microsoft.com/office/drawing/2010/main">
                <a:solidFill>
                  <a:schemeClr val="tx1"/>
                </a:solidFill>
              </a14:hiddenFill>
            </a:ext>
          </a:extLst>
        </p:spPr>
        <p:txBody>
          <a:bodyPr wrap="square">
            <a:spAutoFit/>
          </a:bodyPr>
          <a:lstStyle/>
          <a:p>
            <a:pPr algn="just">
              <a:lnSpc>
                <a:spcPct val="130000"/>
              </a:lnSpc>
            </a:pPr>
            <a:r>
              <a:rPr sz="2000" dirty="0">
                <a:solidFill>
                  <a:schemeClr val="tx1"/>
                </a:solidFill>
                <a:latin typeface="Arial Regular" panose="020B0604020202090204" charset="0"/>
                <a:ea typeface="微软雅黑" charset="0"/>
                <a:cs typeface="Arial Regular" panose="020B0604020202090204" charset="0"/>
              </a:rPr>
              <a:t>Left are features with higher mutual information values. </a:t>
            </a:r>
            <a:endParaRPr sz="2000" dirty="0">
              <a:solidFill>
                <a:schemeClr val="tx1"/>
              </a:solidFill>
              <a:latin typeface="Arial Regular" panose="020B0604020202090204" charset="0"/>
              <a:ea typeface="微软雅黑" charset="0"/>
              <a:cs typeface="Arial Regular" panose="020B0604020202090204" charset="0"/>
            </a:endParaRPr>
          </a:p>
          <a:p>
            <a:pPr algn="just">
              <a:lnSpc>
                <a:spcPct val="130000"/>
              </a:lnSpc>
            </a:pPr>
            <a:endParaRPr sz="2000" dirty="0">
              <a:solidFill>
                <a:schemeClr val="tx1"/>
              </a:solidFill>
              <a:latin typeface="Arial Regular" panose="020B0604020202090204" charset="0"/>
              <a:ea typeface="微软雅黑" charset="0"/>
              <a:cs typeface="Arial Regular" panose="020B0604020202090204" charset="0"/>
            </a:endParaRPr>
          </a:p>
          <a:p>
            <a:pPr algn="just">
              <a:lnSpc>
                <a:spcPct val="130000"/>
              </a:lnSpc>
            </a:pPr>
            <a:r>
              <a:rPr sz="2000" dirty="0">
                <a:solidFill>
                  <a:schemeClr val="tx1"/>
                </a:solidFill>
                <a:latin typeface="Arial Regular" panose="020B0604020202090204" charset="0"/>
                <a:ea typeface="微软雅黑" charset="0"/>
                <a:cs typeface="Arial Regular" panose="020B0604020202090204" charset="0"/>
              </a:rPr>
              <a:t>Right are features with almost zero mutual information values</a:t>
            </a:r>
            <a:endParaRPr sz="2000" dirty="0">
              <a:solidFill>
                <a:schemeClr val="tx1"/>
              </a:solidFill>
              <a:latin typeface="Arial Regular" panose="020B0604020202090204" charset="0"/>
              <a:ea typeface="微软雅黑" charset="0"/>
              <a:cs typeface="Arial Regular" panose="020B0604020202090204" charset="0"/>
            </a:endParaRPr>
          </a:p>
          <a:p>
            <a:pPr algn="just">
              <a:lnSpc>
                <a:spcPct val="130000"/>
              </a:lnSpc>
            </a:pPr>
            <a:endParaRPr sz="2000" dirty="0">
              <a:solidFill>
                <a:schemeClr val="tx1"/>
              </a:solidFill>
              <a:latin typeface="Arial Regular" panose="020B0604020202090204" charset="0"/>
              <a:ea typeface="微软雅黑" charset="0"/>
              <a:cs typeface="Arial Regular" panose="020B0604020202090204" charset="0"/>
            </a:endParaRPr>
          </a:p>
          <a:p>
            <a:pPr algn="just">
              <a:lnSpc>
                <a:spcPct val="130000"/>
              </a:lnSpc>
            </a:pPr>
            <a:r>
              <a:rPr sz="2000" dirty="0">
                <a:solidFill>
                  <a:schemeClr val="tx1"/>
                </a:solidFill>
                <a:latin typeface="Arial Regular" panose="020B0604020202090204" charset="0"/>
                <a:ea typeface="微软雅黑" charset="0"/>
                <a:cs typeface="Arial Regular" panose="020B0604020202090204" charset="0"/>
              </a:rPr>
              <a:t>we selected top 10 features.</a:t>
            </a:r>
            <a:endParaRPr sz="2000" dirty="0">
              <a:solidFill>
                <a:schemeClr val="tx1"/>
              </a:solidFill>
              <a:latin typeface="Arial Regular" panose="020B0604020202090204" charset="0"/>
              <a:ea typeface="微软雅黑" charset="0"/>
              <a:cs typeface="Arial Regular" panose="020B0604020202090204" charset="0"/>
            </a:endParaRPr>
          </a:p>
        </p:txBody>
      </p:sp>
      <p:pic>
        <p:nvPicPr>
          <p:cNvPr id="5" name="Picture 4"/>
          <p:cNvPicPr>
            <a:picLocks noChangeAspect="1"/>
          </p:cNvPicPr>
          <p:nvPr/>
        </p:nvPicPr>
        <p:blipFill>
          <a:blip r:embed="rId1"/>
          <a:stretch>
            <a:fillRect/>
          </a:stretch>
        </p:blipFill>
        <p:spPr>
          <a:xfrm>
            <a:off x="4299585" y="1644650"/>
            <a:ext cx="7806055" cy="436943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sz="2000" dirty="0"/>
              <a:t>Model Building</a:t>
            </a:r>
            <a:endParaRPr kumimoji="1" lang="en-US" altLang="zh-CN" sz="2000" dirty="0"/>
          </a:p>
        </p:txBody>
      </p:sp>
      <p:sp>
        <p:nvSpPr>
          <p:cNvPr id="9" name="矩形 8"/>
          <p:cNvSpPr/>
          <p:nvPr/>
        </p:nvSpPr>
        <p:spPr>
          <a:xfrm>
            <a:off x="610649" y="824580"/>
            <a:ext cx="3305175" cy="521970"/>
          </a:xfrm>
          <a:prstGeom prst="rect">
            <a:avLst/>
          </a:prstGeom>
        </p:spPr>
        <p:txBody>
          <a:bodyPr wrap="none">
            <a:spAutoFit/>
          </a:bodyPr>
          <a:lstStyle/>
          <a:p>
            <a:r>
              <a:rPr lang="en-US" altLang="zh-CN" sz="2800" b="1" dirty="0">
                <a:solidFill>
                  <a:srgbClr val="000000"/>
                </a:solidFill>
                <a:latin typeface="Segoe UI"/>
                <a:ea typeface="微软雅黑"/>
              </a:rPr>
              <a:t>Data Mining Model</a:t>
            </a:r>
            <a:endParaRPr lang="en-US" altLang="zh-CN" sz="2800" b="1" dirty="0">
              <a:solidFill>
                <a:srgbClr val="000000"/>
              </a:solidFill>
              <a:latin typeface="Segoe UI"/>
              <a:ea typeface="微软雅黑"/>
            </a:endParaRPr>
          </a:p>
        </p:txBody>
      </p:sp>
      <p:sp>
        <p:nvSpPr>
          <p:cNvPr id="10" name="矩形 9"/>
          <p:cNvSpPr/>
          <p:nvPr/>
        </p:nvSpPr>
        <p:spPr>
          <a:xfrm>
            <a:off x="610870" y="1720215"/>
            <a:ext cx="10275570" cy="3692525"/>
          </a:xfrm>
          <a:prstGeom prst="rect">
            <a:avLst/>
          </a:prstGeom>
          <a:noFill/>
          <a:extLst>
            <a:ext uri="{909E8E84-426E-40DD-AFC4-6F175D3DCCD1}">
              <a14:hiddenFill xmlns:a14="http://schemas.microsoft.com/office/drawing/2010/main">
                <a:solidFill>
                  <a:schemeClr val="tx1"/>
                </a:solidFill>
              </a14:hiddenFill>
            </a:ext>
          </a:extLst>
        </p:spPr>
        <p:txBody>
          <a:bodyPr wrap="square">
            <a:spAutoFit/>
          </a:bodyPr>
          <a:lstStyle/>
          <a:p>
            <a:pPr algn="just">
              <a:lnSpc>
                <a:spcPct val="130000"/>
              </a:lnSpc>
            </a:pPr>
            <a:r>
              <a:rPr lang="en-US" sz="2000" dirty="0">
                <a:solidFill>
                  <a:schemeClr val="tx1"/>
                </a:solidFill>
                <a:latin typeface="Arial Regular" panose="020B0604020202090204" charset="0"/>
                <a:ea typeface="微软雅黑" charset="0"/>
                <a:cs typeface="Arial Regular" panose="020B0604020202090204" charset="0"/>
              </a:rPr>
              <a:t>We split the data set into a </a:t>
            </a:r>
            <a:r>
              <a:rPr lang="en-US" sz="2000" b="1" dirty="0">
                <a:solidFill>
                  <a:schemeClr val="tx1"/>
                </a:solidFill>
                <a:latin typeface="Arial Bold" panose="020B0604020202090204" charset="0"/>
                <a:ea typeface="微软雅黑" charset="0"/>
                <a:cs typeface="Arial Bold" panose="020B0604020202090204" charset="0"/>
              </a:rPr>
              <a:t>75% training set</a:t>
            </a:r>
            <a:r>
              <a:rPr lang="en-US" sz="2000" dirty="0">
                <a:solidFill>
                  <a:schemeClr val="tx1"/>
                </a:solidFill>
                <a:latin typeface="Arial Regular" panose="020B0604020202090204" charset="0"/>
                <a:ea typeface="微软雅黑" charset="0"/>
                <a:cs typeface="Arial Regular" panose="020B0604020202090204" charset="0"/>
              </a:rPr>
              <a:t> and a </a:t>
            </a:r>
            <a:r>
              <a:rPr lang="en-US" sz="2000" b="1" dirty="0">
                <a:solidFill>
                  <a:schemeClr val="tx1"/>
                </a:solidFill>
                <a:latin typeface="Arial Bold" panose="020B0604020202090204" charset="0"/>
                <a:ea typeface="微软雅黑" charset="0"/>
                <a:cs typeface="Arial Bold" panose="020B0604020202090204" charset="0"/>
              </a:rPr>
              <a:t>25% test set</a:t>
            </a:r>
            <a:r>
              <a:rPr lang="en-US" sz="2000" dirty="0">
                <a:solidFill>
                  <a:schemeClr val="tx1"/>
                </a:solidFill>
                <a:latin typeface="Arial Regular" panose="020B0604020202090204" charset="0"/>
                <a:ea typeface="微软雅黑" charset="0"/>
                <a:cs typeface="Arial Regular" panose="020B0604020202090204" charset="0"/>
              </a:rPr>
              <a:t>.</a:t>
            </a:r>
            <a:endParaRPr lang="en-US" sz="2000" dirty="0">
              <a:solidFill>
                <a:schemeClr val="tx1"/>
              </a:solidFill>
              <a:latin typeface="Arial Regular" panose="020B0604020202090204" charset="0"/>
              <a:ea typeface="微软雅黑" charset="0"/>
              <a:cs typeface="Arial Regular" panose="020B0604020202090204" charset="0"/>
            </a:endParaRPr>
          </a:p>
          <a:p>
            <a:pPr algn="just">
              <a:lnSpc>
                <a:spcPct val="130000"/>
              </a:lnSpc>
            </a:pPr>
            <a:r>
              <a:rPr lang="en-US" sz="2000" dirty="0">
                <a:solidFill>
                  <a:schemeClr val="tx1"/>
                </a:solidFill>
                <a:latin typeface="Arial Regular" panose="020B0604020202090204" charset="0"/>
                <a:ea typeface="微软雅黑" charset="0"/>
                <a:cs typeface="Arial Regular" panose="020B0604020202090204" charset="0"/>
              </a:rPr>
              <a:t>The following models were used</a:t>
            </a:r>
            <a:endParaRPr lang="en-US" sz="2000" dirty="0">
              <a:solidFill>
                <a:schemeClr val="tx1"/>
              </a:solidFill>
              <a:latin typeface="Arial Regular" panose="020B0604020202090204" charset="0"/>
              <a:ea typeface="微软雅黑" charset="0"/>
              <a:cs typeface="Arial Regular" panose="020B0604020202090204" charset="0"/>
            </a:endParaRPr>
          </a:p>
          <a:p>
            <a:pPr marL="457200" indent="-457200" algn="just">
              <a:lnSpc>
                <a:spcPct val="130000"/>
              </a:lnSpc>
              <a:buFont typeface="+mj-lt"/>
              <a:buAutoNum type="alphaLcParenR"/>
            </a:pPr>
            <a:r>
              <a:rPr lang="en-US" sz="2000" dirty="0">
                <a:solidFill>
                  <a:schemeClr val="tx1"/>
                </a:solidFill>
                <a:latin typeface="Arial Regular" panose="020B0604020202090204" charset="0"/>
                <a:ea typeface="微软雅黑" charset="0"/>
                <a:cs typeface="Arial Regular" panose="020B0604020202090204" charset="0"/>
              </a:rPr>
              <a:t>Logistic Regression Model</a:t>
            </a:r>
            <a:endParaRPr lang="en-US" sz="2000" dirty="0">
              <a:solidFill>
                <a:schemeClr val="tx1"/>
              </a:solidFill>
              <a:latin typeface="Arial Regular" panose="020B0604020202090204" charset="0"/>
              <a:ea typeface="微软雅黑" charset="0"/>
              <a:cs typeface="Arial Regular" panose="020B0604020202090204" charset="0"/>
            </a:endParaRPr>
          </a:p>
          <a:p>
            <a:pPr marL="457200" indent="-457200" algn="just">
              <a:lnSpc>
                <a:spcPct val="130000"/>
              </a:lnSpc>
              <a:buFont typeface="+mj-lt"/>
              <a:buAutoNum type="alphaLcParenR"/>
            </a:pPr>
            <a:r>
              <a:rPr lang="en-US" sz="2000" dirty="0">
                <a:solidFill>
                  <a:schemeClr val="tx1"/>
                </a:solidFill>
                <a:latin typeface="Arial Regular" panose="020B0604020202090204" charset="0"/>
                <a:ea typeface="微软雅黑" charset="0"/>
                <a:cs typeface="Arial Regular" panose="020B0604020202090204" charset="0"/>
              </a:rPr>
              <a:t>KNN Model</a:t>
            </a:r>
            <a:endParaRPr lang="en-US" sz="2000" dirty="0">
              <a:solidFill>
                <a:schemeClr val="tx1"/>
              </a:solidFill>
              <a:latin typeface="Arial Regular" panose="020B0604020202090204" charset="0"/>
              <a:ea typeface="微软雅黑" charset="0"/>
              <a:cs typeface="Arial Regular" panose="020B0604020202090204" charset="0"/>
            </a:endParaRPr>
          </a:p>
          <a:p>
            <a:pPr marL="457200" indent="-457200" algn="just">
              <a:lnSpc>
                <a:spcPct val="130000"/>
              </a:lnSpc>
              <a:buFont typeface="+mj-lt"/>
              <a:buAutoNum type="alphaLcParenR"/>
            </a:pPr>
            <a:r>
              <a:rPr lang="en-US" sz="2000" dirty="0">
                <a:solidFill>
                  <a:schemeClr val="tx1"/>
                </a:solidFill>
                <a:latin typeface="Arial Regular" panose="020B0604020202090204" charset="0"/>
                <a:ea typeface="微软雅黑" charset="0"/>
                <a:cs typeface="Arial Regular" panose="020B0604020202090204" charset="0"/>
              </a:rPr>
              <a:t>Decision Tree Model</a:t>
            </a:r>
            <a:endParaRPr lang="en-US" sz="2000" dirty="0">
              <a:solidFill>
                <a:schemeClr val="tx1"/>
              </a:solidFill>
              <a:latin typeface="Arial Regular" panose="020B0604020202090204" charset="0"/>
              <a:ea typeface="微软雅黑" charset="0"/>
              <a:cs typeface="Arial Regular" panose="020B0604020202090204" charset="0"/>
            </a:endParaRPr>
          </a:p>
          <a:p>
            <a:pPr marL="457200" indent="-457200" algn="just">
              <a:lnSpc>
                <a:spcPct val="130000"/>
              </a:lnSpc>
              <a:buFont typeface="+mj-lt"/>
              <a:buAutoNum type="alphaLcParenR"/>
            </a:pPr>
            <a:r>
              <a:rPr lang="en-US" sz="2000" dirty="0">
                <a:solidFill>
                  <a:schemeClr val="tx1"/>
                </a:solidFill>
                <a:latin typeface="Arial Regular" panose="020B0604020202090204" charset="0"/>
                <a:ea typeface="微软雅黑" charset="0"/>
                <a:cs typeface="Arial Regular" panose="020B0604020202090204" charset="0"/>
              </a:rPr>
              <a:t>Random Forest Model</a:t>
            </a:r>
            <a:endParaRPr lang="en-US" sz="2000" dirty="0">
              <a:solidFill>
                <a:schemeClr val="tx1"/>
              </a:solidFill>
              <a:latin typeface="Arial Regular" panose="020B0604020202090204" charset="0"/>
              <a:ea typeface="微软雅黑" charset="0"/>
              <a:cs typeface="Arial Regular" panose="020B0604020202090204" charset="0"/>
            </a:endParaRPr>
          </a:p>
          <a:p>
            <a:pPr marL="457200" indent="-457200" algn="just">
              <a:lnSpc>
                <a:spcPct val="130000"/>
              </a:lnSpc>
              <a:buFont typeface="+mj-lt"/>
              <a:buAutoNum type="alphaLcParenR"/>
            </a:pPr>
            <a:r>
              <a:rPr lang="en-US" sz="2000" dirty="0">
                <a:solidFill>
                  <a:schemeClr val="tx1"/>
                </a:solidFill>
                <a:latin typeface="Arial Regular" panose="020B0604020202090204" charset="0"/>
                <a:ea typeface="微软雅黑" charset="0"/>
                <a:cs typeface="Arial Regular" panose="020B0604020202090204" charset="0"/>
              </a:rPr>
              <a:t>SVM Model</a:t>
            </a:r>
            <a:endParaRPr lang="en-US" sz="2000" dirty="0">
              <a:solidFill>
                <a:schemeClr val="tx1"/>
              </a:solidFill>
              <a:latin typeface="Arial Regular" panose="020B0604020202090204" charset="0"/>
              <a:ea typeface="微软雅黑" charset="0"/>
              <a:cs typeface="Arial Regular" panose="020B0604020202090204" charset="0"/>
            </a:endParaRPr>
          </a:p>
          <a:p>
            <a:pPr marL="457200" indent="-457200" algn="just">
              <a:lnSpc>
                <a:spcPct val="130000"/>
              </a:lnSpc>
              <a:buFont typeface="+mj-lt"/>
              <a:buAutoNum type="alphaLcParenR"/>
            </a:pPr>
            <a:r>
              <a:rPr lang="en-US" sz="2000" dirty="0">
                <a:solidFill>
                  <a:schemeClr val="tx1"/>
                </a:solidFill>
                <a:latin typeface="Arial Regular" panose="020B0604020202090204" charset="0"/>
                <a:ea typeface="微软雅黑" charset="0"/>
                <a:cs typeface="Arial Regular" panose="020B0604020202090204" charset="0"/>
              </a:rPr>
              <a:t>XGBoost Model</a:t>
            </a:r>
            <a:endParaRPr lang="en-US" sz="2000" dirty="0">
              <a:solidFill>
                <a:schemeClr val="tx1"/>
              </a:solidFill>
              <a:latin typeface="Arial Regular" panose="020B0604020202090204" charset="0"/>
              <a:ea typeface="微软雅黑" charset="0"/>
              <a:cs typeface="Arial Regular" panose="020B0604020202090204" charset="0"/>
            </a:endParaRPr>
          </a:p>
          <a:p>
            <a:pPr marL="457200" indent="-457200" algn="just">
              <a:lnSpc>
                <a:spcPct val="130000"/>
              </a:lnSpc>
              <a:buFont typeface="+mj-lt"/>
              <a:buAutoNum type="alphaLcParenR"/>
            </a:pPr>
            <a:r>
              <a:rPr lang="en-US" sz="2000" dirty="0">
                <a:solidFill>
                  <a:schemeClr val="tx1"/>
                </a:solidFill>
                <a:latin typeface="Arial Regular" panose="020B0604020202090204" charset="0"/>
                <a:ea typeface="微软雅黑" charset="0"/>
                <a:cs typeface="Arial Regular" panose="020B0604020202090204" charset="0"/>
              </a:rPr>
              <a:t>Naive Bayes Model</a:t>
            </a:r>
            <a:endParaRPr lang="en-US" sz="2000" dirty="0">
              <a:solidFill>
                <a:schemeClr val="tx1"/>
              </a:solidFill>
              <a:latin typeface="Arial Regular" panose="020B0604020202090204" charset="0"/>
              <a:ea typeface="微软雅黑" charset="0"/>
              <a:cs typeface="Arial Regular" panose="020B0604020202090204" charset="0"/>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sz="2000" dirty="0"/>
              <a:t>Performance Evaluation</a:t>
            </a:r>
            <a:endParaRPr kumimoji="1" lang="en-US" altLang="zh-CN" sz="2000" dirty="0"/>
          </a:p>
        </p:txBody>
      </p:sp>
      <p:sp>
        <p:nvSpPr>
          <p:cNvPr id="9" name="矩形 8"/>
          <p:cNvSpPr/>
          <p:nvPr/>
        </p:nvSpPr>
        <p:spPr>
          <a:xfrm>
            <a:off x="610649" y="824580"/>
            <a:ext cx="5631180" cy="521970"/>
          </a:xfrm>
          <a:prstGeom prst="rect">
            <a:avLst/>
          </a:prstGeom>
        </p:spPr>
        <p:txBody>
          <a:bodyPr wrap="none">
            <a:spAutoFit/>
          </a:bodyPr>
          <a:lstStyle/>
          <a:p>
            <a:r>
              <a:rPr lang="en-US" altLang="zh-CN" sz="2800" b="1" dirty="0">
                <a:solidFill>
                  <a:srgbClr val="000000"/>
                </a:solidFill>
                <a:latin typeface="Segoe UI"/>
                <a:ea typeface="微软雅黑"/>
              </a:rPr>
              <a:t>Performance Evaluation Factors</a:t>
            </a:r>
            <a:endParaRPr lang="en-US" altLang="zh-CN" sz="2800" b="1" dirty="0">
              <a:solidFill>
                <a:srgbClr val="000000"/>
              </a:solidFill>
              <a:latin typeface="Segoe UI"/>
              <a:ea typeface="微软雅黑"/>
            </a:endParaRPr>
          </a:p>
        </p:txBody>
      </p:sp>
      <p:sp>
        <p:nvSpPr>
          <p:cNvPr id="10" name="矩形 9"/>
          <p:cNvSpPr/>
          <p:nvPr/>
        </p:nvSpPr>
        <p:spPr>
          <a:xfrm>
            <a:off x="610870" y="1708785"/>
            <a:ext cx="4507865" cy="3692525"/>
          </a:xfrm>
          <a:prstGeom prst="rect">
            <a:avLst/>
          </a:prstGeom>
          <a:noFill/>
          <a:extLst>
            <a:ext uri="{909E8E84-426E-40DD-AFC4-6F175D3DCCD1}">
              <a14:hiddenFill xmlns:a14="http://schemas.microsoft.com/office/drawing/2010/main">
                <a:solidFill>
                  <a:schemeClr val="tx1"/>
                </a:solidFill>
              </a14:hiddenFill>
            </a:ext>
          </a:extLst>
        </p:spPr>
        <p:txBody>
          <a:bodyPr wrap="square">
            <a:spAutoFit/>
          </a:bodyPr>
          <a:lstStyle/>
          <a:p>
            <a:pPr indent="0" algn="just">
              <a:lnSpc>
                <a:spcPct val="130000"/>
              </a:lnSpc>
              <a:buFont typeface="Arial" panose="020B0604020202090204" pitchFamily="34" charset="0"/>
              <a:buNone/>
            </a:pPr>
            <a:r>
              <a:rPr lang="en-US" sz="2000" dirty="0">
                <a:solidFill>
                  <a:schemeClr val="tx1"/>
                </a:solidFill>
                <a:latin typeface="Arial Regular" panose="020B0604020202090204" charset="0"/>
                <a:ea typeface="微软雅黑" charset="0"/>
                <a:cs typeface="Arial Regular" panose="020B0604020202090204" charset="0"/>
              </a:rPr>
              <a:t>Confusion Matrix:</a:t>
            </a:r>
            <a:endParaRPr lang="en-US" sz="2000" dirty="0">
              <a:solidFill>
                <a:schemeClr val="tx1"/>
              </a:solidFill>
              <a:latin typeface="Arial Regular" panose="020B0604020202090204" charset="0"/>
              <a:ea typeface="微软雅黑" charset="0"/>
              <a:cs typeface="Arial Regular" panose="020B0604020202090204" charset="0"/>
            </a:endParaRPr>
          </a:p>
          <a:p>
            <a:pPr indent="0" algn="just">
              <a:lnSpc>
                <a:spcPct val="130000"/>
              </a:lnSpc>
              <a:buFont typeface="Arial" panose="020B0604020202090204" pitchFamily="34" charset="0"/>
              <a:buNone/>
            </a:pPr>
            <a:r>
              <a:rPr lang="en-US" sz="2000" dirty="0">
                <a:solidFill>
                  <a:schemeClr val="tx1"/>
                </a:solidFill>
                <a:latin typeface="Arial Regular" panose="020B0604020202090204" charset="0"/>
                <a:ea typeface="微软雅黑" charset="0"/>
                <a:cs typeface="Arial Regular" panose="020B0604020202090204" charset="0"/>
              </a:rPr>
              <a:t>Statistical Factor:</a:t>
            </a:r>
            <a:endParaRPr lang="en-US" sz="2000" dirty="0">
              <a:solidFill>
                <a:schemeClr val="tx1"/>
              </a:solidFill>
              <a:latin typeface="Arial Regular" panose="020B0604020202090204" charset="0"/>
              <a:ea typeface="微软雅黑" charset="0"/>
              <a:cs typeface="Arial Regular" panose="020B0604020202090204" charset="0"/>
            </a:endParaRPr>
          </a:p>
          <a:p>
            <a:pPr marL="800100" lvl="1" indent="-342900" algn="just">
              <a:lnSpc>
                <a:spcPct val="130000"/>
              </a:lnSpc>
              <a:buFont typeface="Arial" panose="020B0604020202090204" pitchFamily="34" charset="0"/>
              <a:buChar char="•"/>
            </a:pPr>
            <a:r>
              <a:rPr lang="en-US" sz="2000" dirty="0">
                <a:solidFill>
                  <a:schemeClr val="tx1"/>
                </a:solidFill>
                <a:latin typeface="Arial Regular" panose="020B0604020202090204" charset="0"/>
                <a:ea typeface="微软雅黑" charset="0"/>
                <a:cs typeface="Arial Regular" panose="020B0604020202090204" charset="0"/>
              </a:rPr>
              <a:t>accuracy </a:t>
            </a:r>
            <a:endParaRPr lang="en-US" sz="2000" dirty="0">
              <a:solidFill>
                <a:schemeClr val="tx1"/>
              </a:solidFill>
              <a:latin typeface="Arial Regular" panose="020B0604020202090204" charset="0"/>
              <a:ea typeface="微软雅黑" charset="0"/>
              <a:cs typeface="Arial Regular" panose="020B0604020202090204" charset="0"/>
            </a:endParaRPr>
          </a:p>
          <a:p>
            <a:pPr marL="800100" lvl="1" indent="-342900" algn="just">
              <a:lnSpc>
                <a:spcPct val="130000"/>
              </a:lnSpc>
              <a:buFont typeface="Arial" panose="020B0604020202090204" pitchFamily="34" charset="0"/>
              <a:buChar char="•"/>
            </a:pPr>
            <a:r>
              <a:rPr lang="en-US" sz="2000" dirty="0">
                <a:solidFill>
                  <a:schemeClr val="tx1"/>
                </a:solidFill>
                <a:latin typeface="Arial Regular" panose="020B0604020202090204" charset="0"/>
                <a:ea typeface="微软雅黑" charset="0"/>
                <a:cs typeface="Arial Regular" panose="020B0604020202090204" charset="0"/>
              </a:rPr>
              <a:t>precision(PPV)</a:t>
            </a:r>
            <a:endParaRPr lang="en-US" sz="2000" dirty="0">
              <a:solidFill>
                <a:schemeClr val="tx1"/>
              </a:solidFill>
              <a:latin typeface="Arial Regular" panose="020B0604020202090204" charset="0"/>
              <a:ea typeface="微软雅黑" charset="0"/>
              <a:cs typeface="Arial Regular" panose="020B0604020202090204" charset="0"/>
            </a:endParaRPr>
          </a:p>
          <a:p>
            <a:pPr marL="800100" lvl="1" indent="-342900" algn="just">
              <a:lnSpc>
                <a:spcPct val="130000"/>
              </a:lnSpc>
              <a:buFont typeface="Arial" panose="020B0604020202090204" pitchFamily="34" charset="0"/>
              <a:buChar char="•"/>
            </a:pPr>
            <a:r>
              <a:rPr lang="en-US" sz="2000" dirty="0">
                <a:solidFill>
                  <a:schemeClr val="tx1"/>
                </a:solidFill>
                <a:latin typeface="Arial Regular" panose="020B0604020202090204" charset="0"/>
                <a:ea typeface="微软雅黑" charset="0"/>
                <a:cs typeface="Arial Regular" panose="020B0604020202090204" charset="0"/>
              </a:rPr>
              <a:t>recall(Sensitivity) </a:t>
            </a:r>
            <a:endParaRPr lang="en-US" sz="2000" dirty="0">
              <a:solidFill>
                <a:schemeClr val="tx1"/>
              </a:solidFill>
              <a:latin typeface="Arial Regular" panose="020B0604020202090204" charset="0"/>
              <a:ea typeface="微软雅黑" charset="0"/>
              <a:cs typeface="Arial Regular" panose="020B0604020202090204" charset="0"/>
            </a:endParaRPr>
          </a:p>
          <a:p>
            <a:pPr marL="800100" lvl="1" indent="-342900" algn="just">
              <a:lnSpc>
                <a:spcPct val="130000"/>
              </a:lnSpc>
              <a:buFont typeface="Arial" panose="020B0604020202090204" pitchFamily="34" charset="0"/>
              <a:buChar char="•"/>
            </a:pPr>
            <a:r>
              <a:rPr lang="en-US" sz="2000" dirty="0">
                <a:solidFill>
                  <a:schemeClr val="tx1"/>
                </a:solidFill>
                <a:latin typeface="Arial Regular" panose="020B0604020202090204" charset="0"/>
                <a:ea typeface="微软雅黑" charset="0"/>
                <a:cs typeface="Arial Regular" panose="020B0604020202090204" charset="0"/>
              </a:rPr>
              <a:t>F1-score</a:t>
            </a:r>
            <a:endParaRPr lang="en-US" sz="2000" dirty="0">
              <a:solidFill>
                <a:schemeClr val="tx1"/>
              </a:solidFill>
              <a:latin typeface="Arial Regular" panose="020B0604020202090204" charset="0"/>
              <a:ea typeface="微软雅黑" charset="0"/>
              <a:cs typeface="Arial Regular" panose="020B0604020202090204" charset="0"/>
            </a:endParaRPr>
          </a:p>
          <a:p>
            <a:pPr lvl="0" indent="0" algn="just">
              <a:lnSpc>
                <a:spcPct val="130000"/>
              </a:lnSpc>
              <a:buFont typeface="Arial" panose="020B0604020202090204" pitchFamily="34" charset="0"/>
              <a:buNone/>
            </a:pPr>
            <a:r>
              <a:rPr lang="en-US" sz="2000" dirty="0">
                <a:solidFill>
                  <a:schemeClr val="tx1"/>
                </a:solidFill>
                <a:latin typeface="Arial Regular" panose="020B0604020202090204" charset="0"/>
                <a:ea typeface="微软雅黑" charset="0"/>
                <a:cs typeface="Arial Regular" panose="020B0604020202090204" charset="0"/>
              </a:rPr>
              <a:t>Curve:</a:t>
            </a:r>
            <a:endParaRPr lang="en-US" sz="2000" dirty="0">
              <a:solidFill>
                <a:schemeClr val="tx1"/>
              </a:solidFill>
              <a:latin typeface="Arial Regular" panose="020B0604020202090204" charset="0"/>
              <a:ea typeface="微软雅黑" charset="0"/>
              <a:cs typeface="Arial Regular" panose="020B0604020202090204" charset="0"/>
            </a:endParaRPr>
          </a:p>
          <a:p>
            <a:pPr marL="800100" lvl="1" indent="-342900" algn="just">
              <a:lnSpc>
                <a:spcPct val="130000"/>
              </a:lnSpc>
              <a:buFont typeface="Arial" panose="020B0604020202090204" pitchFamily="34" charset="0"/>
              <a:buChar char="•"/>
            </a:pPr>
            <a:r>
              <a:rPr lang="en-US" sz="2000" dirty="0">
                <a:solidFill>
                  <a:schemeClr val="tx1"/>
                </a:solidFill>
                <a:latin typeface="Arial Regular" panose="020B0604020202090204" charset="0"/>
                <a:ea typeface="微软雅黑" charset="0"/>
                <a:cs typeface="Arial Regular" panose="020B0604020202090204" charset="0"/>
              </a:rPr>
              <a:t>ROC Curve</a:t>
            </a:r>
            <a:endParaRPr lang="en-US" sz="2000" dirty="0">
              <a:solidFill>
                <a:schemeClr val="tx1"/>
              </a:solidFill>
              <a:latin typeface="Arial Regular" panose="020B0604020202090204" charset="0"/>
              <a:ea typeface="微软雅黑" charset="0"/>
              <a:cs typeface="Arial Regular" panose="020B0604020202090204" charset="0"/>
            </a:endParaRPr>
          </a:p>
          <a:p>
            <a:pPr marL="800100" lvl="1" indent="-342900" algn="just">
              <a:lnSpc>
                <a:spcPct val="130000"/>
              </a:lnSpc>
              <a:buFont typeface="Arial" panose="020B0604020202090204" pitchFamily="34" charset="0"/>
              <a:buChar char="•"/>
            </a:pPr>
            <a:r>
              <a:rPr lang="en-US" sz="2000" dirty="0">
                <a:solidFill>
                  <a:schemeClr val="tx1"/>
                </a:solidFill>
                <a:latin typeface="Arial Regular" panose="020B0604020202090204" charset="0"/>
                <a:ea typeface="微软雅黑" charset="0"/>
                <a:cs typeface="Arial Regular" panose="020B0604020202090204" charset="0"/>
              </a:rPr>
              <a:t>Precision-Recall Curve</a:t>
            </a:r>
            <a:endParaRPr lang="en-US" sz="2000" dirty="0">
              <a:solidFill>
                <a:schemeClr val="tx1"/>
              </a:solidFill>
              <a:latin typeface="Arial Regular" panose="020B0604020202090204" charset="0"/>
              <a:ea typeface="微软雅黑" charset="0"/>
              <a:cs typeface="Arial Regular" panose="020B0604020202090204" charset="0"/>
            </a:endParaRPr>
          </a:p>
        </p:txBody>
      </p:sp>
      <p:pic>
        <p:nvPicPr>
          <p:cNvPr id="3" name="Picture 2" descr="Screen Shot 2022-04-25 at 10.59.54 AM"/>
          <p:cNvPicPr>
            <a:picLocks noChangeAspect="1"/>
          </p:cNvPicPr>
          <p:nvPr/>
        </p:nvPicPr>
        <p:blipFill>
          <a:blip r:embed="rId1"/>
          <a:stretch>
            <a:fillRect/>
          </a:stretch>
        </p:blipFill>
        <p:spPr>
          <a:xfrm>
            <a:off x="6997700" y="3954780"/>
            <a:ext cx="3487420" cy="764540"/>
          </a:xfrm>
          <a:prstGeom prst="rect">
            <a:avLst/>
          </a:prstGeom>
        </p:spPr>
      </p:pic>
      <p:pic>
        <p:nvPicPr>
          <p:cNvPr id="4" name="Picture 3" descr="Screen Shot 2022-04-25 at 11.00.19 AM"/>
          <p:cNvPicPr>
            <a:picLocks noChangeAspect="1"/>
          </p:cNvPicPr>
          <p:nvPr/>
        </p:nvPicPr>
        <p:blipFill>
          <a:blip r:embed="rId2"/>
          <a:stretch>
            <a:fillRect/>
          </a:stretch>
        </p:blipFill>
        <p:spPr>
          <a:xfrm>
            <a:off x="6222365" y="3068955"/>
            <a:ext cx="5253990" cy="861695"/>
          </a:xfrm>
          <a:prstGeom prst="rect">
            <a:avLst/>
          </a:prstGeom>
        </p:spPr>
      </p:pic>
      <p:pic>
        <p:nvPicPr>
          <p:cNvPr id="5" name="Picture 4" descr="Screen Shot 2022-04-25 at 11.00.53 AM"/>
          <p:cNvPicPr>
            <a:picLocks noChangeAspect="1"/>
          </p:cNvPicPr>
          <p:nvPr/>
        </p:nvPicPr>
        <p:blipFill>
          <a:blip r:embed="rId3"/>
          <a:stretch>
            <a:fillRect/>
          </a:stretch>
        </p:blipFill>
        <p:spPr>
          <a:xfrm>
            <a:off x="6972300" y="814705"/>
            <a:ext cx="3754755" cy="2199640"/>
          </a:xfrm>
          <a:prstGeom prst="rect">
            <a:avLst/>
          </a:prstGeom>
        </p:spPr>
      </p:pic>
      <p:pic>
        <p:nvPicPr>
          <p:cNvPr id="7" name="Picture 6" descr="Screen Shot 2022-04-25 at 11.01.20 AM"/>
          <p:cNvPicPr>
            <a:picLocks noChangeAspect="1"/>
          </p:cNvPicPr>
          <p:nvPr/>
        </p:nvPicPr>
        <p:blipFill>
          <a:blip r:embed="rId4"/>
          <a:stretch>
            <a:fillRect/>
          </a:stretch>
        </p:blipFill>
        <p:spPr>
          <a:xfrm>
            <a:off x="7274560" y="4925695"/>
            <a:ext cx="3149600" cy="8382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sz="2000">
                <a:sym typeface="+mn-ea"/>
              </a:rPr>
              <a:t>Performance Evaluation</a:t>
            </a:r>
            <a:endParaRPr kumimoji="1" lang="zh-CN" altLang="en-US" sz="2000" dirty="0"/>
          </a:p>
        </p:txBody>
      </p:sp>
      <p:sp>
        <p:nvSpPr>
          <p:cNvPr id="9" name="矩形 8"/>
          <p:cNvSpPr/>
          <p:nvPr/>
        </p:nvSpPr>
        <p:spPr>
          <a:xfrm>
            <a:off x="610014" y="731870"/>
            <a:ext cx="4615815" cy="521970"/>
          </a:xfrm>
          <a:prstGeom prst="rect">
            <a:avLst/>
          </a:prstGeom>
        </p:spPr>
        <p:txBody>
          <a:bodyPr wrap="none">
            <a:spAutoFit/>
          </a:bodyPr>
          <a:lstStyle/>
          <a:p>
            <a:r>
              <a:rPr lang="en-US" altLang="zh-CN" sz="2800" b="1" dirty="0">
                <a:solidFill>
                  <a:srgbClr val="000000"/>
                </a:solidFill>
                <a:latin typeface="Segoe UI"/>
                <a:ea typeface="微软雅黑"/>
              </a:rPr>
              <a:t>Logistic Regression Model</a:t>
            </a:r>
            <a:endParaRPr lang="en-US" altLang="zh-CN" sz="2800" b="1" dirty="0">
              <a:solidFill>
                <a:srgbClr val="000000"/>
              </a:solidFill>
              <a:latin typeface="Segoe UI"/>
              <a:ea typeface="微软雅黑"/>
            </a:endParaRPr>
          </a:p>
        </p:txBody>
      </p:sp>
      <p:pic>
        <p:nvPicPr>
          <p:cNvPr id="5" name="Picture 4"/>
          <p:cNvPicPr>
            <a:picLocks noChangeAspect="1"/>
          </p:cNvPicPr>
          <p:nvPr/>
        </p:nvPicPr>
        <p:blipFill>
          <a:blip r:embed="rId1"/>
          <a:stretch>
            <a:fillRect/>
          </a:stretch>
        </p:blipFill>
        <p:spPr>
          <a:xfrm>
            <a:off x="847725" y="4305935"/>
            <a:ext cx="5018405" cy="2265045"/>
          </a:xfrm>
          <a:prstGeom prst="rect">
            <a:avLst/>
          </a:prstGeom>
        </p:spPr>
      </p:pic>
      <p:pic>
        <p:nvPicPr>
          <p:cNvPr id="6" name="Picture 5"/>
          <p:cNvPicPr>
            <a:picLocks noChangeAspect="1"/>
          </p:cNvPicPr>
          <p:nvPr/>
        </p:nvPicPr>
        <p:blipFill>
          <a:blip r:embed="rId2"/>
          <a:stretch>
            <a:fillRect/>
          </a:stretch>
        </p:blipFill>
        <p:spPr>
          <a:xfrm>
            <a:off x="1410335" y="1438275"/>
            <a:ext cx="3303270" cy="2682875"/>
          </a:xfrm>
          <a:prstGeom prst="rect">
            <a:avLst/>
          </a:prstGeom>
        </p:spPr>
      </p:pic>
      <p:pic>
        <p:nvPicPr>
          <p:cNvPr id="3" name="Picture 2"/>
          <p:cNvPicPr>
            <a:picLocks noChangeAspect="1"/>
          </p:cNvPicPr>
          <p:nvPr/>
        </p:nvPicPr>
        <p:blipFill>
          <a:blip r:embed="rId3"/>
          <a:stretch>
            <a:fillRect/>
          </a:stretch>
        </p:blipFill>
        <p:spPr>
          <a:xfrm>
            <a:off x="6832600" y="1254125"/>
            <a:ext cx="3479800" cy="2682875"/>
          </a:xfrm>
          <a:prstGeom prst="rect">
            <a:avLst/>
          </a:prstGeom>
        </p:spPr>
      </p:pic>
      <p:pic>
        <p:nvPicPr>
          <p:cNvPr id="4" name="Picture 3"/>
          <p:cNvPicPr>
            <a:picLocks noChangeAspect="1"/>
          </p:cNvPicPr>
          <p:nvPr/>
        </p:nvPicPr>
        <p:blipFill>
          <a:blip r:embed="rId4"/>
          <a:stretch>
            <a:fillRect/>
          </a:stretch>
        </p:blipFill>
        <p:spPr>
          <a:xfrm>
            <a:off x="6832600" y="4059555"/>
            <a:ext cx="3479800" cy="268224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sz="2000">
                <a:sym typeface="+mn-ea"/>
              </a:rPr>
              <a:t>Performance Evaluation</a:t>
            </a:r>
            <a:endParaRPr kumimoji="1" lang="zh-CN" altLang="en-US" sz="2000" dirty="0"/>
          </a:p>
        </p:txBody>
      </p:sp>
      <p:sp>
        <p:nvSpPr>
          <p:cNvPr id="9" name="矩形 8"/>
          <p:cNvSpPr/>
          <p:nvPr/>
        </p:nvSpPr>
        <p:spPr>
          <a:xfrm>
            <a:off x="610649" y="1055085"/>
            <a:ext cx="2043430" cy="521970"/>
          </a:xfrm>
          <a:prstGeom prst="rect">
            <a:avLst/>
          </a:prstGeom>
        </p:spPr>
        <p:txBody>
          <a:bodyPr wrap="none">
            <a:spAutoFit/>
          </a:bodyPr>
          <a:lstStyle/>
          <a:p>
            <a:r>
              <a:rPr lang="en-US" altLang="zh-CN" sz="2800" b="1" dirty="0">
                <a:solidFill>
                  <a:srgbClr val="000000"/>
                </a:solidFill>
                <a:latin typeface="Segoe UI"/>
                <a:ea typeface="微软雅黑"/>
              </a:rPr>
              <a:t>KNN Model</a:t>
            </a:r>
            <a:endParaRPr lang="en-US" altLang="zh-CN" sz="2800" b="1" dirty="0">
              <a:solidFill>
                <a:srgbClr val="000000"/>
              </a:solidFill>
              <a:latin typeface="Segoe UI"/>
              <a:ea typeface="微软雅黑"/>
            </a:endParaRPr>
          </a:p>
        </p:txBody>
      </p:sp>
      <p:pic>
        <p:nvPicPr>
          <p:cNvPr id="5" name="Picture 4"/>
          <p:cNvPicPr>
            <a:picLocks noChangeAspect="1"/>
          </p:cNvPicPr>
          <p:nvPr/>
        </p:nvPicPr>
        <p:blipFill>
          <a:blip r:embed="rId1"/>
          <a:stretch>
            <a:fillRect/>
          </a:stretch>
        </p:blipFill>
        <p:spPr>
          <a:xfrm>
            <a:off x="6352540" y="1104900"/>
            <a:ext cx="4805045" cy="4648200"/>
          </a:xfrm>
          <a:prstGeom prst="rect">
            <a:avLst/>
          </a:prstGeom>
        </p:spPr>
      </p:pic>
      <p:sp>
        <p:nvSpPr>
          <p:cNvPr id="6" name="Text Box 5"/>
          <p:cNvSpPr txBox="1"/>
          <p:nvPr/>
        </p:nvSpPr>
        <p:spPr>
          <a:xfrm>
            <a:off x="830580" y="2773680"/>
            <a:ext cx="4712335" cy="1476375"/>
          </a:xfrm>
          <a:prstGeom prst="rect">
            <a:avLst/>
          </a:prstGeom>
          <a:noFill/>
        </p:spPr>
        <p:txBody>
          <a:bodyPr wrap="square" rtlCol="0">
            <a:spAutoFit/>
          </a:bodyPr>
          <a:p>
            <a:r>
              <a:rPr lang="en-US"/>
              <a:t>In KNN model, we calculated the model error depending on K from 1 to 20 and then chose the K=11, where the error dropped the lowest and k becomed the best K value.</a:t>
            </a:r>
            <a:endParaRPr 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sz="2000">
                <a:sym typeface="+mn-ea"/>
              </a:rPr>
              <a:t>Performance Evaluation</a:t>
            </a:r>
            <a:endParaRPr kumimoji="1" lang="zh-CN" altLang="en-US" sz="2000" dirty="0"/>
          </a:p>
        </p:txBody>
      </p:sp>
      <p:sp>
        <p:nvSpPr>
          <p:cNvPr id="9" name="矩形 8"/>
          <p:cNvSpPr/>
          <p:nvPr/>
        </p:nvSpPr>
        <p:spPr>
          <a:xfrm>
            <a:off x="610649" y="745840"/>
            <a:ext cx="2043430" cy="521970"/>
          </a:xfrm>
          <a:prstGeom prst="rect">
            <a:avLst/>
          </a:prstGeom>
        </p:spPr>
        <p:txBody>
          <a:bodyPr wrap="none">
            <a:spAutoFit/>
          </a:bodyPr>
          <a:lstStyle/>
          <a:p>
            <a:r>
              <a:rPr lang="en-US" altLang="zh-CN" sz="2800" b="1" dirty="0">
                <a:solidFill>
                  <a:srgbClr val="000000"/>
                </a:solidFill>
                <a:latin typeface="Segoe UI"/>
                <a:ea typeface="微软雅黑"/>
              </a:rPr>
              <a:t>KNN Model</a:t>
            </a:r>
            <a:endParaRPr lang="en-US" altLang="zh-CN" sz="2800" b="1" dirty="0">
              <a:solidFill>
                <a:srgbClr val="000000"/>
              </a:solidFill>
              <a:latin typeface="Segoe UI"/>
              <a:ea typeface="微软雅黑"/>
            </a:endParaRPr>
          </a:p>
        </p:txBody>
      </p:sp>
      <p:pic>
        <p:nvPicPr>
          <p:cNvPr id="3" name="Picture 2"/>
          <p:cNvPicPr>
            <a:picLocks noChangeAspect="1"/>
          </p:cNvPicPr>
          <p:nvPr/>
        </p:nvPicPr>
        <p:blipFill>
          <a:blip r:embed="rId1"/>
          <a:stretch>
            <a:fillRect/>
          </a:stretch>
        </p:blipFill>
        <p:spPr>
          <a:xfrm>
            <a:off x="610870" y="4376420"/>
            <a:ext cx="4569460" cy="2150745"/>
          </a:xfrm>
          <a:prstGeom prst="rect">
            <a:avLst/>
          </a:prstGeom>
        </p:spPr>
      </p:pic>
      <p:pic>
        <p:nvPicPr>
          <p:cNvPr id="4" name="Picture 3"/>
          <p:cNvPicPr>
            <a:picLocks noChangeAspect="1"/>
          </p:cNvPicPr>
          <p:nvPr/>
        </p:nvPicPr>
        <p:blipFill>
          <a:blip r:embed="rId2"/>
          <a:stretch>
            <a:fillRect/>
          </a:stretch>
        </p:blipFill>
        <p:spPr>
          <a:xfrm>
            <a:off x="610870" y="1404620"/>
            <a:ext cx="3303270" cy="2682875"/>
          </a:xfrm>
          <a:prstGeom prst="rect">
            <a:avLst/>
          </a:prstGeom>
        </p:spPr>
      </p:pic>
      <p:pic>
        <p:nvPicPr>
          <p:cNvPr id="5" name="Picture 4"/>
          <p:cNvPicPr>
            <a:picLocks noChangeAspect="1"/>
          </p:cNvPicPr>
          <p:nvPr/>
        </p:nvPicPr>
        <p:blipFill>
          <a:blip r:embed="rId3"/>
          <a:stretch>
            <a:fillRect/>
          </a:stretch>
        </p:blipFill>
        <p:spPr>
          <a:xfrm>
            <a:off x="6666865" y="1250315"/>
            <a:ext cx="3679825" cy="2837180"/>
          </a:xfrm>
          <a:prstGeom prst="rect">
            <a:avLst/>
          </a:prstGeom>
        </p:spPr>
      </p:pic>
      <p:pic>
        <p:nvPicPr>
          <p:cNvPr id="6" name="Picture 5"/>
          <p:cNvPicPr>
            <a:picLocks noChangeAspect="1"/>
          </p:cNvPicPr>
          <p:nvPr/>
        </p:nvPicPr>
        <p:blipFill>
          <a:blip r:embed="rId4"/>
          <a:stretch>
            <a:fillRect/>
          </a:stretch>
        </p:blipFill>
        <p:spPr>
          <a:xfrm>
            <a:off x="6939280" y="4110990"/>
            <a:ext cx="3408045" cy="262699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sz="2000">
                <a:sym typeface="+mn-ea"/>
              </a:rPr>
              <a:t>Performance Evaluation</a:t>
            </a:r>
            <a:endParaRPr kumimoji="1" lang="zh-CN" altLang="en-US" sz="2000" dirty="0"/>
          </a:p>
        </p:txBody>
      </p:sp>
      <p:sp>
        <p:nvSpPr>
          <p:cNvPr id="9" name="矩形 8"/>
          <p:cNvSpPr/>
          <p:nvPr/>
        </p:nvSpPr>
        <p:spPr>
          <a:xfrm>
            <a:off x="554769" y="609315"/>
            <a:ext cx="3619500" cy="521970"/>
          </a:xfrm>
          <a:prstGeom prst="rect">
            <a:avLst/>
          </a:prstGeom>
        </p:spPr>
        <p:txBody>
          <a:bodyPr wrap="none">
            <a:spAutoFit/>
          </a:bodyPr>
          <a:lstStyle/>
          <a:p>
            <a:r>
              <a:rPr lang="en-US" altLang="zh-CN" sz="2800" b="1" dirty="0">
                <a:solidFill>
                  <a:srgbClr val="000000"/>
                </a:solidFill>
                <a:latin typeface="Segoe UI"/>
                <a:ea typeface="微软雅黑"/>
              </a:rPr>
              <a:t>Decision Tree Model</a:t>
            </a:r>
            <a:endParaRPr lang="en-US" altLang="zh-CN" sz="2800" b="1" dirty="0">
              <a:solidFill>
                <a:srgbClr val="000000"/>
              </a:solidFill>
              <a:latin typeface="Segoe UI"/>
              <a:ea typeface="微软雅黑"/>
            </a:endParaRPr>
          </a:p>
        </p:txBody>
      </p:sp>
      <p:pic>
        <p:nvPicPr>
          <p:cNvPr id="3" name="Picture 2"/>
          <p:cNvPicPr>
            <a:picLocks noChangeAspect="1"/>
          </p:cNvPicPr>
          <p:nvPr/>
        </p:nvPicPr>
        <p:blipFill>
          <a:blip r:embed="rId1"/>
          <a:stretch>
            <a:fillRect/>
          </a:stretch>
        </p:blipFill>
        <p:spPr>
          <a:xfrm>
            <a:off x="884555" y="1403985"/>
            <a:ext cx="3382645" cy="2788285"/>
          </a:xfrm>
          <a:prstGeom prst="rect">
            <a:avLst/>
          </a:prstGeom>
        </p:spPr>
      </p:pic>
      <p:pic>
        <p:nvPicPr>
          <p:cNvPr id="4" name="Picture 3"/>
          <p:cNvPicPr>
            <a:picLocks noChangeAspect="1"/>
          </p:cNvPicPr>
          <p:nvPr/>
        </p:nvPicPr>
        <p:blipFill>
          <a:blip r:embed="rId2"/>
          <a:stretch>
            <a:fillRect/>
          </a:stretch>
        </p:blipFill>
        <p:spPr>
          <a:xfrm>
            <a:off x="737235" y="4346575"/>
            <a:ext cx="4872355" cy="2286635"/>
          </a:xfrm>
          <a:prstGeom prst="rect">
            <a:avLst/>
          </a:prstGeom>
        </p:spPr>
      </p:pic>
      <p:pic>
        <p:nvPicPr>
          <p:cNvPr id="5" name="Picture 4"/>
          <p:cNvPicPr>
            <a:picLocks noChangeAspect="1"/>
          </p:cNvPicPr>
          <p:nvPr/>
        </p:nvPicPr>
        <p:blipFill>
          <a:blip r:embed="rId3"/>
          <a:stretch>
            <a:fillRect/>
          </a:stretch>
        </p:blipFill>
        <p:spPr>
          <a:xfrm>
            <a:off x="6425565" y="1087120"/>
            <a:ext cx="3917950" cy="3020695"/>
          </a:xfrm>
          <a:prstGeom prst="rect">
            <a:avLst/>
          </a:prstGeom>
        </p:spPr>
      </p:pic>
      <p:pic>
        <p:nvPicPr>
          <p:cNvPr id="6" name="Picture 5"/>
          <p:cNvPicPr>
            <a:picLocks noChangeAspect="1"/>
          </p:cNvPicPr>
          <p:nvPr/>
        </p:nvPicPr>
        <p:blipFill>
          <a:blip r:embed="rId4"/>
          <a:stretch>
            <a:fillRect/>
          </a:stretch>
        </p:blipFill>
        <p:spPr>
          <a:xfrm>
            <a:off x="6771640" y="3992880"/>
            <a:ext cx="3571875" cy="275336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sz="2000">
                <a:sym typeface="+mn-ea"/>
              </a:rPr>
              <a:t>Performance Evaluation</a:t>
            </a:r>
            <a:endParaRPr kumimoji="1" lang="zh-CN" altLang="en-US" sz="2000" dirty="0"/>
          </a:p>
        </p:txBody>
      </p:sp>
      <p:sp>
        <p:nvSpPr>
          <p:cNvPr id="9" name="矩形 8"/>
          <p:cNvSpPr/>
          <p:nvPr/>
        </p:nvSpPr>
        <p:spPr>
          <a:xfrm>
            <a:off x="610649" y="703295"/>
            <a:ext cx="3887470" cy="521970"/>
          </a:xfrm>
          <a:prstGeom prst="rect">
            <a:avLst/>
          </a:prstGeom>
        </p:spPr>
        <p:txBody>
          <a:bodyPr wrap="none">
            <a:spAutoFit/>
          </a:bodyPr>
          <a:lstStyle/>
          <a:p>
            <a:r>
              <a:rPr lang="en-US" altLang="zh-CN" sz="2800" b="1" dirty="0">
                <a:solidFill>
                  <a:srgbClr val="000000"/>
                </a:solidFill>
                <a:latin typeface="Segoe UI"/>
                <a:ea typeface="微软雅黑"/>
              </a:rPr>
              <a:t>Random Forest Model</a:t>
            </a:r>
            <a:endParaRPr lang="en-US" altLang="zh-CN" sz="2800" b="1" dirty="0">
              <a:solidFill>
                <a:srgbClr val="000000"/>
              </a:solidFill>
              <a:latin typeface="Segoe UI"/>
              <a:ea typeface="微软雅黑"/>
            </a:endParaRPr>
          </a:p>
        </p:txBody>
      </p:sp>
      <p:pic>
        <p:nvPicPr>
          <p:cNvPr id="3" name="Picture 2"/>
          <p:cNvPicPr>
            <a:picLocks noChangeAspect="1"/>
          </p:cNvPicPr>
          <p:nvPr/>
        </p:nvPicPr>
        <p:blipFill>
          <a:blip r:embed="rId1"/>
          <a:stretch>
            <a:fillRect/>
          </a:stretch>
        </p:blipFill>
        <p:spPr>
          <a:xfrm>
            <a:off x="850265" y="1412875"/>
            <a:ext cx="3194685" cy="2594610"/>
          </a:xfrm>
          <a:prstGeom prst="rect">
            <a:avLst/>
          </a:prstGeom>
        </p:spPr>
      </p:pic>
      <p:pic>
        <p:nvPicPr>
          <p:cNvPr id="4" name="Picture 3"/>
          <p:cNvPicPr>
            <a:picLocks noChangeAspect="1"/>
          </p:cNvPicPr>
          <p:nvPr/>
        </p:nvPicPr>
        <p:blipFill>
          <a:blip r:embed="rId2"/>
          <a:stretch>
            <a:fillRect/>
          </a:stretch>
        </p:blipFill>
        <p:spPr>
          <a:xfrm>
            <a:off x="850265" y="4194810"/>
            <a:ext cx="5204460" cy="2463800"/>
          </a:xfrm>
          <a:prstGeom prst="rect">
            <a:avLst/>
          </a:prstGeom>
        </p:spPr>
      </p:pic>
      <p:pic>
        <p:nvPicPr>
          <p:cNvPr id="5" name="Picture 4"/>
          <p:cNvPicPr>
            <a:picLocks noChangeAspect="1"/>
          </p:cNvPicPr>
          <p:nvPr/>
        </p:nvPicPr>
        <p:blipFill>
          <a:blip r:embed="rId3"/>
          <a:stretch>
            <a:fillRect/>
          </a:stretch>
        </p:blipFill>
        <p:spPr>
          <a:xfrm>
            <a:off x="7059930" y="1225550"/>
            <a:ext cx="3590290" cy="2768600"/>
          </a:xfrm>
          <a:prstGeom prst="rect">
            <a:avLst/>
          </a:prstGeom>
        </p:spPr>
      </p:pic>
      <p:pic>
        <p:nvPicPr>
          <p:cNvPr id="6" name="Picture 5"/>
          <p:cNvPicPr>
            <a:picLocks noChangeAspect="1"/>
          </p:cNvPicPr>
          <p:nvPr/>
        </p:nvPicPr>
        <p:blipFill>
          <a:blip r:embed="rId4"/>
          <a:stretch>
            <a:fillRect/>
          </a:stretch>
        </p:blipFill>
        <p:spPr>
          <a:xfrm>
            <a:off x="7246620" y="3855720"/>
            <a:ext cx="3492500" cy="2692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sz="2000">
                <a:sym typeface="+mn-ea"/>
              </a:rPr>
              <a:t>Performance Evaluation</a:t>
            </a:r>
            <a:endParaRPr kumimoji="1" lang="zh-CN" altLang="en-US" sz="2000" dirty="0"/>
          </a:p>
        </p:txBody>
      </p:sp>
      <p:sp>
        <p:nvSpPr>
          <p:cNvPr id="9" name="矩形 8"/>
          <p:cNvSpPr/>
          <p:nvPr/>
        </p:nvSpPr>
        <p:spPr>
          <a:xfrm>
            <a:off x="610649" y="717265"/>
            <a:ext cx="2057400" cy="521970"/>
          </a:xfrm>
          <a:prstGeom prst="rect">
            <a:avLst/>
          </a:prstGeom>
        </p:spPr>
        <p:txBody>
          <a:bodyPr wrap="none">
            <a:spAutoFit/>
          </a:bodyPr>
          <a:lstStyle/>
          <a:p>
            <a:r>
              <a:rPr lang="en-US" altLang="zh-CN" sz="2800" b="1" dirty="0">
                <a:solidFill>
                  <a:srgbClr val="000000"/>
                </a:solidFill>
                <a:latin typeface="Segoe UI"/>
                <a:ea typeface="微软雅黑"/>
              </a:rPr>
              <a:t>SVM Model</a:t>
            </a:r>
            <a:endParaRPr lang="en-US" altLang="zh-CN" sz="2800" b="1" dirty="0">
              <a:solidFill>
                <a:srgbClr val="000000"/>
              </a:solidFill>
              <a:latin typeface="Segoe UI"/>
              <a:ea typeface="微软雅黑"/>
            </a:endParaRPr>
          </a:p>
        </p:txBody>
      </p:sp>
      <p:pic>
        <p:nvPicPr>
          <p:cNvPr id="3" name="Picture 2"/>
          <p:cNvPicPr>
            <a:picLocks noChangeAspect="1"/>
          </p:cNvPicPr>
          <p:nvPr/>
        </p:nvPicPr>
        <p:blipFill>
          <a:blip r:embed="rId1"/>
          <a:stretch>
            <a:fillRect/>
          </a:stretch>
        </p:blipFill>
        <p:spPr>
          <a:xfrm>
            <a:off x="610870" y="1347470"/>
            <a:ext cx="3303270" cy="2682875"/>
          </a:xfrm>
          <a:prstGeom prst="rect">
            <a:avLst/>
          </a:prstGeom>
        </p:spPr>
      </p:pic>
      <p:pic>
        <p:nvPicPr>
          <p:cNvPr id="4" name="Picture 3"/>
          <p:cNvPicPr>
            <a:picLocks noChangeAspect="1"/>
          </p:cNvPicPr>
          <p:nvPr/>
        </p:nvPicPr>
        <p:blipFill>
          <a:blip r:embed="rId2"/>
          <a:stretch>
            <a:fillRect/>
          </a:stretch>
        </p:blipFill>
        <p:spPr>
          <a:xfrm>
            <a:off x="610870" y="4239260"/>
            <a:ext cx="4962525" cy="2303145"/>
          </a:xfrm>
          <a:prstGeom prst="rect">
            <a:avLst/>
          </a:prstGeom>
        </p:spPr>
      </p:pic>
      <p:pic>
        <p:nvPicPr>
          <p:cNvPr id="5" name="Picture 4"/>
          <p:cNvPicPr>
            <a:picLocks noChangeAspect="1"/>
          </p:cNvPicPr>
          <p:nvPr/>
        </p:nvPicPr>
        <p:blipFill>
          <a:blip r:embed="rId3"/>
          <a:stretch>
            <a:fillRect/>
          </a:stretch>
        </p:blipFill>
        <p:spPr>
          <a:xfrm>
            <a:off x="6933565" y="1040765"/>
            <a:ext cx="3799205" cy="2929255"/>
          </a:xfrm>
          <a:prstGeom prst="rect">
            <a:avLst/>
          </a:prstGeom>
        </p:spPr>
      </p:pic>
      <p:pic>
        <p:nvPicPr>
          <p:cNvPr id="6" name="Picture 5"/>
          <p:cNvPicPr>
            <a:picLocks noChangeAspect="1"/>
          </p:cNvPicPr>
          <p:nvPr/>
        </p:nvPicPr>
        <p:blipFill>
          <a:blip r:embed="rId4"/>
          <a:stretch>
            <a:fillRect/>
          </a:stretch>
        </p:blipFill>
        <p:spPr>
          <a:xfrm>
            <a:off x="7105650" y="3982720"/>
            <a:ext cx="3627120" cy="279590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sz="2000">
                <a:sym typeface="+mn-ea"/>
              </a:rPr>
              <a:t>Performance Evaluation</a:t>
            </a:r>
            <a:endParaRPr kumimoji="1" lang="zh-CN" altLang="en-US" sz="2000" dirty="0"/>
          </a:p>
        </p:txBody>
      </p:sp>
      <p:sp>
        <p:nvSpPr>
          <p:cNvPr id="9" name="矩形 8"/>
          <p:cNvSpPr/>
          <p:nvPr/>
        </p:nvSpPr>
        <p:spPr>
          <a:xfrm>
            <a:off x="610649" y="731235"/>
            <a:ext cx="2757805" cy="521970"/>
          </a:xfrm>
          <a:prstGeom prst="rect">
            <a:avLst/>
          </a:prstGeom>
        </p:spPr>
        <p:txBody>
          <a:bodyPr wrap="none">
            <a:spAutoFit/>
          </a:bodyPr>
          <a:lstStyle/>
          <a:p>
            <a:r>
              <a:rPr lang="en-US" altLang="zh-CN" sz="2800" b="1" dirty="0">
                <a:solidFill>
                  <a:srgbClr val="000000"/>
                </a:solidFill>
                <a:latin typeface="Segoe UI"/>
                <a:ea typeface="微软雅黑"/>
              </a:rPr>
              <a:t>XGBoost Model</a:t>
            </a:r>
            <a:endParaRPr lang="en-US" altLang="zh-CN" sz="2800" b="1" dirty="0">
              <a:solidFill>
                <a:srgbClr val="000000"/>
              </a:solidFill>
              <a:latin typeface="Segoe UI"/>
              <a:ea typeface="微软雅黑"/>
            </a:endParaRPr>
          </a:p>
        </p:txBody>
      </p:sp>
      <p:pic>
        <p:nvPicPr>
          <p:cNvPr id="3" name="Picture 2"/>
          <p:cNvPicPr>
            <a:picLocks noChangeAspect="1"/>
          </p:cNvPicPr>
          <p:nvPr/>
        </p:nvPicPr>
        <p:blipFill>
          <a:blip r:embed="rId1"/>
          <a:stretch>
            <a:fillRect/>
          </a:stretch>
        </p:blipFill>
        <p:spPr>
          <a:xfrm>
            <a:off x="610870" y="1706880"/>
            <a:ext cx="3150235" cy="2558415"/>
          </a:xfrm>
          <a:prstGeom prst="rect">
            <a:avLst/>
          </a:prstGeom>
        </p:spPr>
      </p:pic>
      <p:pic>
        <p:nvPicPr>
          <p:cNvPr id="4" name="Picture 3"/>
          <p:cNvPicPr>
            <a:picLocks noChangeAspect="1"/>
          </p:cNvPicPr>
          <p:nvPr/>
        </p:nvPicPr>
        <p:blipFill>
          <a:blip r:embed="rId2"/>
          <a:stretch>
            <a:fillRect/>
          </a:stretch>
        </p:blipFill>
        <p:spPr>
          <a:xfrm>
            <a:off x="610870" y="4549140"/>
            <a:ext cx="4898390" cy="2247900"/>
          </a:xfrm>
          <a:prstGeom prst="rect">
            <a:avLst/>
          </a:prstGeom>
        </p:spPr>
      </p:pic>
      <p:pic>
        <p:nvPicPr>
          <p:cNvPr id="5" name="Picture 4"/>
          <p:cNvPicPr>
            <a:picLocks noChangeAspect="1"/>
          </p:cNvPicPr>
          <p:nvPr/>
        </p:nvPicPr>
        <p:blipFill>
          <a:blip r:embed="rId3"/>
          <a:stretch>
            <a:fillRect/>
          </a:stretch>
        </p:blipFill>
        <p:spPr>
          <a:xfrm>
            <a:off x="6441440" y="1283335"/>
            <a:ext cx="3649980" cy="2814320"/>
          </a:xfrm>
          <a:prstGeom prst="rect">
            <a:avLst/>
          </a:prstGeom>
        </p:spPr>
      </p:pic>
      <p:pic>
        <p:nvPicPr>
          <p:cNvPr id="6" name="Picture 5"/>
          <p:cNvPicPr>
            <a:picLocks noChangeAspect="1"/>
          </p:cNvPicPr>
          <p:nvPr/>
        </p:nvPicPr>
        <p:blipFill>
          <a:blip r:embed="rId4"/>
          <a:stretch>
            <a:fillRect/>
          </a:stretch>
        </p:blipFill>
        <p:spPr>
          <a:xfrm>
            <a:off x="6662420" y="4053205"/>
            <a:ext cx="3429000" cy="264414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1"/>
          </p:nvPr>
        </p:nvSpPr>
        <p:spPr>
          <a:xfrm>
            <a:off x="3801979" y="753456"/>
            <a:ext cx="4588044" cy="888855"/>
          </a:xfrm>
        </p:spPr>
        <p:txBody>
          <a:bodyPr/>
          <a:lstStyle/>
          <a:p>
            <a:r>
              <a:rPr kumimoji="1" lang="en-US" altLang="zh-CN" dirty="0" smtClean="0"/>
              <a:t>Contents</a:t>
            </a:r>
            <a:endParaRPr kumimoji="1" lang="en-US" altLang="zh-CN" dirty="0" smtClean="0"/>
          </a:p>
        </p:txBody>
      </p:sp>
      <p:sp>
        <p:nvSpPr>
          <p:cNvPr id="25" name="文本占位符 24"/>
          <p:cNvSpPr>
            <a:spLocks noGrp="1"/>
          </p:cNvSpPr>
          <p:nvPr>
            <p:ph type="body" sz="quarter" idx="10"/>
          </p:nvPr>
        </p:nvSpPr>
        <p:spPr>
          <a:xfrm>
            <a:off x="265304" y="220133"/>
            <a:ext cx="3303395" cy="389467"/>
          </a:xfrm>
        </p:spPr>
        <p:txBody>
          <a:bodyPr/>
          <a:lstStyle/>
          <a:p>
            <a:r>
              <a:rPr lang="en-US" altLang="zh-CN" sz="2000"/>
              <a:t>Contents</a:t>
            </a:r>
            <a:endParaRPr lang="en-US" altLang="zh-CN" sz="2000"/>
          </a:p>
        </p:txBody>
      </p:sp>
      <p:sp>
        <p:nvSpPr>
          <p:cNvPr id="26" name="Text Box 25"/>
          <p:cNvSpPr txBox="1"/>
          <p:nvPr/>
        </p:nvSpPr>
        <p:spPr>
          <a:xfrm>
            <a:off x="2057400" y="1804670"/>
            <a:ext cx="4587875" cy="3784600"/>
          </a:xfrm>
          <a:prstGeom prst="rect">
            <a:avLst/>
          </a:prstGeom>
          <a:noFill/>
        </p:spPr>
        <p:txBody>
          <a:bodyPr wrap="square" rtlCol="0">
            <a:spAutoFit/>
          </a:bodyPr>
          <a:p>
            <a:pPr>
              <a:lnSpc>
                <a:spcPct val="150000"/>
              </a:lnSpc>
            </a:pPr>
            <a:r>
              <a:rPr lang="en-US" sz="2000"/>
              <a:t>Project Overview                                                                   Project Proposal</a:t>
            </a:r>
            <a:endParaRPr lang="en-US" sz="2000"/>
          </a:p>
          <a:p>
            <a:pPr>
              <a:lnSpc>
                <a:spcPct val="150000"/>
              </a:lnSpc>
            </a:pPr>
            <a:r>
              <a:rPr lang="en-US" sz="2000"/>
              <a:t>Exploratory Data Analysis(EDA)</a:t>
            </a:r>
            <a:endParaRPr lang="en-US" sz="2000"/>
          </a:p>
          <a:p>
            <a:pPr>
              <a:lnSpc>
                <a:spcPct val="150000"/>
              </a:lnSpc>
            </a:pPr>
            <a:r>
              <a:rPr lang="en-US" sz="2000"/>
              <a:t>Feature Extraction</a:t>
            </a:r>
            <a:endParaRPr lang="en-US" sz="2000"/>
          </a:p>
          <a:p>
            <a:pPr>
              <a:lnSpc>
                <a:spcPct val="150000"/>
              </a:lnSpc>
            </a:pPr>
            <a:r>
              <a:rPr lang="en-US" sz="2000"/>
              <a:t>Model Building                                                   </a:t>
            </a:r>
            <a:endParaRPr lang="en-US" sz="2000"/>
          </a:p>
          <a:p>
            <a:pPr>
              <a:lnSpc>
                <a:spcPct val="150000"/>
              </a:lnSpc>
            </a:pPr>
            <a:r>
              <a:rPr lang="en-US" sz="2000"/>
              <a:t>Performance Evaluation</a:t>
            </a:r>
            <a:endParaRPr lang="en-US" sz="2000"/>
          </a:p>
          <a:p>
            <a:pPr>
              <a:lnSpc>
                <a:spcPct val="150000"/>
              </a:lnSpc>
            </a:pPr>
            <a:r>
              <a:rPr lang="en-US" sz="2000"/>
              <a:t>Prediction Result &amp; Best Model</a:t>
            </a:r>
            <a:endParaRPr lang="en-US" sz="2000"/>
          </a:p>
          <a:p>
            <a:pPr>
              <a:lnSpc>
                <a:spcPct val="150000"/>
              </a:lnSpc>
            </a:pPr>
            <a:r>
              <a:rPr lang="en-US" sz="2000"/>
              <a:t>Challeges Faced  </a:t>
            </a:r>
            <a:endParaRPr lang="en-US" sz="2000"/>
          </a:p>
        </p:txBody>
      </p:sp>
      <p:sp>
        <p:nvSpPr>
          <p:cNvPr id="2" name="Text Box 1"/>
          <p:cNvSpPr txBox="1"/>
          <p:nvPr/>
        </p:nvSpPr>
        <p:spPr>
          <a:xfrm>
            <a:off x="9385935" y="1804670"/>
            <a:ext cx="1430020" cy="3784600"/>
          </a:xfrm>
          <a:prstGeom prst="rect">
            <a:avLst/>
          </a:prstGeom>
          <a:noFill/>
        </p:spPr>
        <p:txBody>
          <a:bodyPr wrap="square" rtlCol="0">
            <a:spAutoFit/>
          </a:bodyPr>
          <a:p>
            <a:pPr>
              <a:lnSpc>
                <a:spcPct val="150000"/>
              </a:lnSpc>
            </a:pPr>
            <a:r>
              <a:rPr lang="en-US" sz="2000"/>
              <a:t>3</a:t>
            </a:r>
            <a:endParaRPr lang="en-US" sz="2000"/>
          </a:p>
          <a:p>
            <a:pPr>
              <a:lnSpc>
                <a:spcPct val="150000"/>
              </a:lnSpc>
            </a:pPr>
            <a:r>
              <a:rPr lang="en-US" sz="2000"/>
              <a:t>4</a:t>
            </a:r>
            <a:endParaRPr lang="en-US" sz="2000"/>
          </a:p>
          <a:p>
            <a:pPr>
              <a:lnSpc>
                <a:spcPct val="150000"/>
              </a:lnSpc>
            </a:pPr>
            <a:r>
              <a:rPr lang="en-US" sz="2000"/>
              <a:t>5</a:t>
            </a:r>
            <a:endParaRPr lang="en-US" sz="2000"/>
          </a:p>
          <a:p>
            <a:pPr>
              <a:lnSpc>
                <a:spcPct val="150000"/>
              </a:lnSpc>
            </a:pPr>
            <a:r>
              <a:rPr lang="en-US" sz="2000"/>
              <a:t>10</a:t>
            </a:r>
            <a:endParaRPr lang="en-US" sz="2000"/>
          </a:p>
          <a:p>
            <a:pPr>
              <a:lnSpc>
                <a:spcPct val="150000"/>
              </a:lnSpc>
            </a:pPr>
            <a:r>
              <a:rPr lang="en-US" sz="2000"/>
              <a:t>11</a:t>
            </a:r>
            <a:endParaRPr lang="en-US" sz="2000"/>
          </a:p>
          <a:p>
            <a:pPr>
              <a:lnSpc>
                <a:spcPct val="150000"/>
              </a:lnSpc>
            </a:pPr>
            <a:r>
              <a:rPr lang="en-US" sz="2000"/>
              <a:t>12</a:t>
            </a:r>
            <a:endParaRPr lang="en-US" sz="2000"/>
          </a:p>
          <a:p>
            <a:pPr>
              <a:lnSpc>
                <a:spcPct val="150000"/>
              </a:lnSpc>
            </a:pPr>
            <a:r>
              <a:rPr lang="en-US" sz="2000"/>
              <a:t>21</a:t>
            </a:r>
            <a:endParaRPr lang="en-US" sz="2000"/>
          </a:p>
          <a:p>
            <a:pPr>
              <a:lnSpc>
                <a:spcPct val="150000"/>
              </a:lnSpc>
            </a:pPr>
            <a:r>
              <a:rPr lang="en-US" sz="2000"/>
              <a:t>22</a:t>
            </a:r>
            <a:endParaRPr lang="en-US" sz="200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sz="2000">
                <a:sym typeface="+mn-ea"/>
              </a:rPr>
              <a:t>Performance Evaluation</a:t>
            </a:r>
            <a:endParaRPr kumimoji="1" lang="zh-CN" altLang="en-US" sz="2000" dirty="0"/>
          </a:p>
        </p:txBody>
      </p:sp>
      <p:sp>
        <p:nvSpPr>
          <p:cNvPr id="9" name="矩形 8"/>
          <p:cNvSpPr/>
          <p:nvPr/>
        </p:nvSpPr>
        <p:spPr>
          <a:xfrm>
            <a:off x="610649" y="787750"/>
            <a:ext cx="3375660" cy="521970"/>
          </a:xfrm>
          <a:prstGeom prst="rect">
            <a:avLst/>
          </a:prstGeom>
        </p:spPr>
        <p:txBody>
          <a:bodyPr wrap="none">
            <a:spAutoFit/>
          </a:bodyPr>
          <a:lstStyle/>
          <a:p>
            <a:r>
              <a:rPr lang="en-US" altLang="zh-CN" sz="2800" b="1" dirty="0">
                <a:solidFill>
                  <a:srgbClr val="000000"/>
                </a:solidFill>
                <a:latin typeface="Segoe UI"/>
                <a:ea typeface="微软雅黑"/>
              </a:rPr>
              <a:t>Naive Bayes Model</a:t>
            </a:r>
            <a:endParaRPr lang="en-US" altLang="zh-CN" sz="2800" b="1" dirty="0">
              <a:solidFill>
                <a:srgbClr val="000000"/>
              </a:solidFill>
              <a:latin typeface="Segoe UI"/>
              <a:ea typeface="微软雅黑"/>
            </a:endParaRPr>
          </a:p>
        </p:txBody>
      </p:sp>
      <p:pic>
        <p:nvPicPr>
          <p:cNvPr id="3" name="Picture 2"/>
          <p:cNvPicPr>
            <a:picLocks noChangeAspect="1"/>
          </p:cNvPicPr>
          <p:nvPr/>
        </p:nvPicPr>
        <p:blipFill>
          <a:blip r:embed="rId1"/>
          <a:stretch>
            <a:fillRect/>
          </a:stretch>
        </p:blipFill>
        <p:spPr>
          <a:xfrm>
            <a:off x="610870" y="1488440"/>
            <a:ext cx="3375660" cy="2773045"/>
          </a:xfrm>
          <a:prstGeom prst="rect">
            <a:avLst/>
          </a:prstGeom>
        </p:spPr>
      </p:pic>
      <p:pic>
        <p:nvPicPr>
          <p:cNvPr id="4" name="Picture 3"/>
          <p:cNvPicPr>
            <a:picLocks noChangeAspect="1"/>
          </p:cNvPicPr>
          <p:nvPr/>
        </p:nvPicPr>
        <p:blipFill>
          <a:blip r:embed="rId2"/>
          <a:stretch>
            <a:fillRect/>
          </a:stretch>
        </p:blipFill>
        <p:spPr>
          <a:xfrm>
            <a:off x="526415" y="4261485"/>
            <a:ext cx="5083810" cy="2429510"/>
          </a:xfrm>
          <a:prstGeom prst="rect">
            <a:avLst/>
          </a:prstGeom>
        </p:spPr>
      </p:pic>
      <p:pic>
        <p:nvPicPr>
          <p:cNvPr id="5" name="Picture 4"/>
          <p:cNvPicPr>
            <a:picLocks noChangeAspect="1"/>
          </p:cNvPicPr>
          <p:nvPr/>
        </p:nvPicPr>
        <p:blipFill>
          <a:blip r:embed="rId3"/>
          <a:stretch>
            <a:fillRect/>
          </a:stretch>
        </p:blipFill>
        <p:spPr>
          <a:xfrm>
            <a:off x="6440805" y="772160"/>
            <a:ext cx="3943350" cy="3041015"/>
          </a:xfrm>
          <a:prstGeom prst="rect">
            <a:avLst/>
          </a:prstGeom>
        </p:spPr>
      </p:pic>
      <p:pic>
        <p:nvPicPr>
          <p:cNvPr id="6" name="Picture 5"/>
          <p:cNvPicPr>
            <a:picLocks noChangeAspect="1"/>
          </p:cNvPicPr>
          <p:nvPr/>
        </p:nvPicPr>
        <p:blipFill>
          <a:blip r:embed="rId4"/>
          <a:stretch>
            <a:fillRect/>
          </a:stretch>
        </p:blipFill>
        <p:spPr>
          <a:xfrm>
            <a:off x="6537960" y="3813175"/>
            <a:ext cx="3846195" cy="29654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265430" y="220345"/>
            <a:ext cx="4163060" cy="316865"/>
          </a:xfrm>
        </p:spPr>
        <p:txBody>
          <a:bodyPr/>
          <a:lstStyle/>
          <a:p>
            <a:r>
              <a:rPr lang="en-US" sz="2000">
                <a:sym typeface="+mn-ea"/>
              </a:rPr>
              <a:t>Prediction Result &amp; Best Model</a:t>
            </a:r>
            <a:endParaRPr kumimoji="1" lang="zh-CN" altLang="en-US" sz="2000" dirty="0"/>
          </a:p>
        </p:txBody>
      </p:sp>
      <p:sp>
        <p:nvSpPr>
          <p:cNvPr id="9" name="矩形 8"/>
          <p:cNvSpPr/>
          <p:nvPr/>
        </p:nvSpPr>
        <p:spPr>
          <a:xfrm>
            <a:off x="514129" y="943325"/>
            <a:ext cx="3064510" cy="521970"/>
          </a:xfrm>
          <a:prstGeom prst="rect">
            <a:avLst/>
          </a:prstGeom>
        </p:spPr>
        <p:txBody>
          <a:bodyPr wrap="none">
            <a:spAutoFit/>
          </a:bodyPr>
          <a:lstStyle/>
          <a:p>
            <a:r>
              <a:rPr lang="en-US" altLang="zh-CN" sz="2800" b="1" dirty="0">
                <a:solidFill>
                  <a:srgbClr val="000000"/>
                </a:solidFill>
                <a:latin typeface="Segoe UI"/>
                <a:ea typeface="微软雅黑"/>
              </a:rPr>
              <a:t>Prediction Result</a:t>
            </a:r>
            <a:endParaRPr lang="en-US" altLang="zh-CN" sz="2800" b="1" dirty="0">
              <a:solidFill>
                <a:srgbClr val="000000"/>
              </a:solidFill>
              <a:latin typeface="Segoe UI"/>
              <a:ea typeface="微软雅黑"/>
            </a:endParaRPr>
          </a:p>
        </p:txBody>
      </p:sp>
      <p:pic>
        <p:nvPicPr>
          <p:cNvPr id="3" name="Picture 2" descr="Screen Shot 2022-04-25 at 1.13.18 AM"/>
          <p:cNvPicPr>
            <a:picLocks noChangeAspect="1"/>
          </p:cNvPicPr>
          <p:nvPr/>
        </p:nvPicPr>
        <p:blipFill>
          <a:blip r:embed="rId1"/>
          <a:stretch>
            <a:fillRect/>
          </a:stretch>
        </p:blipFill>
        <p:spPr>
          <a:xfrm>
            <a:off x="265430" y="1714500"/>
            <a:ext cx="10954385" cy="2733040"/>
          </a:xfrm>
          <a:prstGeom prst="rect">
            <a:avLst/>
          </a:prstGeom>
        </p:spPr>
      </p:pic>
      <p:sp>
        <p:nvSpPr>
          <p:cNvPr id="4" name="矩形 8"/>
          <p:cNvSpPr/>
          <p:nvPr/>
        </p:nvSpPr>
        <p:spPr>
          <a:xfrm>
            <a:off x="514129" y="4792695"/>
            <a:ext cx="2073275" cy="521970"/>
          </a:xfrm>
          <a:prstGeom prst="rect">
            <a:avLst/>
          </a:prstGeom>
        </p:spPr>
        <p:txBody>
          <a:bodyPr wrap="none">
            <a:spAutoFit/>
          </a:bodyPr>
          <a:p>
            <a:r>
              <a:rPr lang="en-US" altLang="zh-CN" sz="2800" b="1" dirty="0">
                <a:solidFill>
                  <a:srgbClr val="000000"/>
                </a:solidFill>
                <a:latin typeface="Segoe UI"/>
                <a:ea typeface="微软雅黑"/>
              </a:rPr>
              <a:t>Best Model</a:t>
            </a:r>
            <a:endParaRPr lang="en-US" altLang="zh-CN" sz="2800" b="1" dirty="0">
              <a:solidFill>
                <a:srgbClr val="000000"/>
              </a:solidFill>
              <a:latin typeface="Segoe UI"/>
              <a:ea typeface="微软雅黑"/>
            </a:endParaRPr>
          </a:p>
        </p:txBody>
      </p:sp>
      <p:sp>
        <p:nvSpPr>
          <p:cNvPr id="7" name="Text Box 6"/>
          <p:cNvSpPr txBox="1"/>
          <p:nvPr/>
        </p:nvSpPr>
        <p:spPr>
          <a:xfrm>
            <a:off x="265430" y="5480050"/>
            <a:ext cx="9110980" cy="645160"/>
          </a:xfrm>
          <a:prstGeom prst="rect">
            <a:avLst/>
          </a:prstGeom>
          <a:noFill/>
        </p:spPr>
        <p:txBody>
          <a:bodyPr wrap="square" rtlCol="0">
            <a:spAutoFit/>
          </a:bodyPr>
          <a:p>
            <a:r>
              <a:rPr lang="en-US"/>
              <a:t>Our final result determined that the best prediction model for our dataset would be the XGBoost Model. </a:t>
            </a:r>
            <a:endParaRPr 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sz="2000" dirty="0"/>
              <a:t>Challenges Faced</a:t>
            </a:r>
            <a:endParaRPr kumimoji="1" lang="en-US" sz="2000" dirty="0"/>
          </a:p>
        </p:txBody>
      </p:sp>
      <p:pic>
        <p:nvPicPr>
          <p:cNvPr id="156" name="图片 155"/>
          <p:cNvPicPr>
            <a:picLocks noChangeAspect="1"/>
          </p:cNvPicPr>
          <p:nvPr/>
        </p:nvPicPr>
        <p:blipFill rotWithShape="1">
          <a:blip r:embed="rId1"/>
          <a:srcRect l="49574"/>
          <a:stretch>
            <a:fillRect/>
          </a:stretch>
        </p:blipFill>
        <p:spPr>
          <a:xfrm>
            <a:off x="-8468" y="2435266"/>
            <a:ext cx="1002201" cy="1987468"/>
          </a:xfrm>
          <a:prstGeom prst="rect">
            <a:avLst/>
          </a:prstGeom>
        </p:spPr>
      </p:pic>
      <p:pic>
        <p:nvPicPr>
          <p:cNvPr id="191" name="图片 190"/>
          <p:cNvPicPr>
            <a:picLocks noChangeAspect="1"/>
          </p:cNvPicPr>
          <p:nvPr/>
        </p:nvPicPr>
        <p:blipFill rotWithShape="1">
          <a:blip r:embed="rId2"/>
          <a:srcRect l="54115" t="14479" r="4250" b="12370"/>
          <a:stretch>
            <a:fillRect/>
          </a:stretch>
        </p:blipFill>
        <p:spPr>
          <a:xfrm>
            <a:off x="3848772" y="1363132"/>
            <a:ext cx="4587588" cy="4262632"/>
          </a:xfrm>
          <a:prstGeom prst="rect">
            <a:avLst/>
          </a:prstGeom>
        </p:spPr>
      </p:pic>
      <p:sp>
        <p:nvSpPr>
          <p:cNvPr id="192" name="菱形 191"/>
          <p:cNvSpPr/>
          <p:nvPr/>
        </p:nvSpPr>
        <p:spPr>
          <a:xfrm>
            <a:off x="4083050" y="1416050"/>
            <a:ext cx="4025900" cy="4025900"/>
          </a:xfrm>
          <a:prstGeom prst="diamond">
            <a:avLst/>
          </a:prstGeom>
          <a:gradFill flip="none" rotWithShape="1">
            <a:gsLst>
              <a:gs pos="0">
                <a:srgbClr val="A5A5A5">
                  <a:lumMod val="5000"/>
                  <a:lumOff val="95000"/>
                  <a:alpha val="3000"/>
                </a:srgbClr>
              </a:gs>
              <a:gs pos="83000">
                <a:srgbClr val="A5A5A5">
                  <a:lumMod val="45000"/>
                  <a:lumOff val="55000"/>
                  <a:alpha val="57000"/>
                </a:srgbClr>
              </a:gs>
              <a:gs pos="100000">
                <a:srgbClr val="A5A5A5">
                  <a:lumMod val="30000"/>
                  <a:lumOff val="70000"/>
                  <a:alpha val="0"/>
                </a:srgbClr>
              </a:gs>
            </a:gsLst>
            <a:path path="circle">
              <a:fillToRect l="50000" t="50000" r="50000" b="50000"/>
            </a:path>
            <a:tileRect/>
          </a:gradFill>
          <a:ln w="12700" cap="flat" cmpd="sng" algn="ctr">
            <a:noFill/>
            <a:prstDash val="solid"/>
            <a:miter lim="800000"/>
          </a:ln>
          <a:effectLst/>
        </p:spPr>
        <p:txBody>
          <a:bodyPr rtlCol="0" anchor="ctr"/>
          <a:lstStyle/>
          <a:p>
            <a:pPr algn="ctr" defTabSz="914400">
              <a:defRPr/>
            </a:pPr>
            <a:r>
              <a:rPr lang="en-US" altLang="zh-CN" sz="2400" b="1" kern="0" dirty="0" smtClean="0">
                <a:gradFill flip="none" rotWithShape="1">
                  <a:gsLst>
                    <a:gs pos="0">
                      <a:srgbClr val="515151">
                        <a:lumMod val="89000"/>
                      </a:srgbClr>
                    </a:gs>
                    <a:gs pos="23000">
                      <a:srgbClr val="515151">
                        <a:lumMod val="89000"/>
                      </a:srgbClr>
                    </a:gs>
                    <a:gs pos="69000">
                      <a:srgbClr val="515151">
                        <a:lumMod val="75000"/>
                      </a:srgbClr>
                    </a:gs>
                    <a:gs pos="97000">
                      <a:srgbClr val="515151">
                        <a:lumMod val="70000"/>
                      </a:srgbClr>
                    </a:gs>
                  </a:gsLst>
                  <a:path path="circle">
                    <a:fillToRect l="50000" t="50000" r="50000" b="50000"/>
                  </a:path>
                  <a:tileRect/>
                </a:gradFill>
                <a:latin typeface="Segoe UI"/>
                <a:ea typeface="微软雅黑"/>
              </a:rPr>
              <a:t>Challenges</a:t>
            </a:r>
            <a:endParaRPr lang="en-US" altLang="zh-CN" sz="2400" b="1" kern="0" dirty="0" smtClean="0">
              <a:gradFill flip="none" rotWithShape="1">
                <a:gsLst>
                  <a:gs pos="0">
                    <a:srgbClr val="515151">
                      <a:lumMod val="89000"/>
                    </a:srgbClr>
                  </a:gs>
                  <a:gs pos="23000">
                    <a:srgbClr val="515151">
                      <a:lumMod val="89000"/>
                    </a:srgbClr>
                  </a:gs>
                  <a:gs pos="69000">
                    <a:srgbClr val="515151">
                      <a:lumMod val="75000"/>
                    </a:srgbClr>
                  </a:gs>
                  <a:gs pos="97000">
                    <a:srgbClr val="515151">
                      <a:lumMod val="70000"/>
                    </a:srgbClr>
                  </a:gs>
                </a:gsLst>
                <a:path path="circle">
                  <a:fillToRect l="50000" t="50000" r="50000" b="50000"/>
                </a:path>
                <a:tileRect/>
              </a:gradFill>
              <a:latin typeface="Segoe UI"/>
              <a:ea typeface="微软雅黑"/>
            </a:endParaRPr>
          </a:p>
        </p:txBody>
      </p:sp>
      <p:grpSp>
        <p:nvGrpSpPr>
          <p:cNvPr id="193" name="组合 6"/>
          <p:cNvGrpSpPr/>
          <p:nvPr/>
        </p:nvGrpSpPr>
        <p:grpSpPr>
          <a:xfrm>
            <a:off x="1088390" y="1338580"/>
            <a:ext cx="2477770" cy="509905"/>
            <a:chOff x="888096" y="1000203"/>
            <a:chExt cx="4259825" cy="944066"/>
          </a:xfrm>
        </p:grpSpPr>
        <p:sp>
          <p:nvSpPr>
            <p:cNvPr id="194" name="矩形 193"/>
            <p:cNvSpPr/>
            <p:nvPr/>
          </p:nvSpPr>
          <p:spPr>
            <a:xfrm>
              <a:off x="911225" y="1045634"/>
              <a:ext cx="4199467" cy="872066"/>
            </a:xfrm>
            <a:prstGeom prst="rect">
              <a:avLst/>
            </a:prstGeom>
            <a:noFill/>
            <a:ln w="12700" cap="flat" cmpd="sng" algn="ctr">
              <a:solidFill>
                <a:sysClr val="window" lastClr="FFFFFF">
                  <a:lumMod val="75000"/>
                </a:sys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a:defRPr/>
              </a:pPr>
              <a:endParaRPr lang="zh-CN" altLang="en-US" kern="0" smtClean="0">
                <a:solidFill>
                  <a:prstClr val="white"/>
                </a:solidFill>
                <a:latin typeface="Segoe UI"/>
                <a:ea typeface="微软雅黑"/>
              </a:endParaRPr>
            </a:p>
          </p:txBody>
        </p:sp>
        <p:sp>
          <p:nvSpPr>
            <p:cNvPr id="195" name="椭圆 194"/>
            <p:cNvSpPr/>
            <p:nvPr/>
          </p:nvSpPr>
          <p:spPr>
            <a:xfrm>
              <a:off x="888096" y="1000203"/>
              <a:ext cx="72000" cy="72000"/>
            </a:xfrm>
            <a:prstGeom prst="ellipse">
              <a:avLst/>
            </a:prstGeom>
            <a:solidFill>
              <a:sysClr val="windowText" lastClr="000000">
                <a:lumMod val="65000"/>
                <a:lumOff val="35000"/>
              </a:sysClr>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a:defRPr/>
              </a:pPr>
              <a:endParaRPr lang="zh-CN" altLang="en-US" kern="0" smtClean="0">
                <a:solidFill>
                  <a:prstClr val="white"/>
                </a:solidFill>
                <a:latin typeface="Segoe UI"/>
                <a:ea typeface="微软雅黑"/>
              </a:endParaRPr>
            </a:p>
          </p:txBody>
        </p:sp>
        <p:sp>
          <p:nvSpPr>
            <p:cNvPr id="196" name="椭圆 195"/>
            <p:cNvSpPr/>
            <p:nvPr/>
          </p:nvSpPr>
          <p:spPr>
            <a:xfrm>
              <a:off x="888096" y="1872269"/>
              <a:ext cx="72000" cy="72000"/>
            </a:xfrm>
            <a:prstGeom prst="ellipse">
              <a:avLst/>
            </a:prstGeom>
            <a:solidFill>
              <a:sysClr val="windowText" lastClr="000000">
                <a:lumMod val="65000"/>
                <a:lumOff val="35000"/>
              </a:sysClr>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a:defRPr/>
              </a:pPr>
              <a:endParaRPr lang="zh-CN" altLang="en-US" kern="0" smtClean="0">
                <a:solidFill>
                  <a:prstClr val="white"/>
                </a:solidFill>
                <a:latin typeface="Segoe UI"/>
                <a:ea typeface="微软雅黑"/>
              </a:endParaRPr>
            </a:p>
          </p:txBody>
        </p:sp>
        <p:sp>
          <p:nvSpPr>
            <p:cNvPr id="197" name="椭圆 196"/>
            <p:cNvSpPr/>
            <p:nvPr/>
          </p:nvSpPr>
          <p:spPr>
            <a:xfrm>
              <a:off x="5075921" y="1872269"/>
              <a:ext cx="72000" cy="72000"/>
            </a:xfrm>
            <a:prstGeom prst="ellipse">
              <a:avLst/>
            </a:prstGeom>
            <a:solidFill>
              <a:sysClr val="windowText" lastClr="000000">
                <a:lumMod val="65000"/>
                <a:lumOff val="35000"/>
              </a:sysClr>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a:defRPr/>
              </a:pPr>
              <a:endParaRPr lang="zh-CN" altLang="en-US" kern="0" smtClean="0">
                <a:solidFill>
                  <a:prstClr val="white"/>
                </a:solidFill>
                <a:latin typeface="Segoe UI"/>
                <a:ea typeface="微软雅黑"/>
              </a:endParaRPr>
            </a:p>
          </p:txBody>
        </p:sp>
        <p:sp>
          <p:nvSpPr>
            <p:cNvPr id="198" name="椭圆 197"/>
            <p:cNvSpPr/>
            <p:nvPr/>
          </p:nvSpPr>
          <p:spPr>
            <a:xfrm>
              <a:off x="5074692" y="1009634"/>
              <a:ext cx="72000" cy="72000"/>
            </a:xfrm>
            <a:prstGeom prst="ellipse">
              <a:avLst/>
            </a:prstGeom>
            <a:solidFill>
              <a:sysClr val="windowText" lastClr="000000">
                <a:lumMod val="65000"/>
                <a:lumOff val="35000"/>
              </a:sysClr>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a:defRPr/>
              </a:pPr>
              <a:endParaRPr lang="zh-CN" altLang="en-US" kern="0" smtClean="0">
                <a:solidFill>
                  <a:prstClr val="white"/>
                </a:solidFill>
                <a:latin typeface="Segoe UI"/>
                <a:ea typeface="微软雅黑"/>
              </a:endParaRPr>
            </a:p>
          </p:txBody>
        </p:sp>
      </p:grpSp>
      <p:sp>
        <p:nvSpPr>
          <p:cNvPr id="199" name="矩形 198"/>
          <p:cNvSpPr/>
          <p:nvPr/>
        </p:nvSpPr>
        <p:spPr>
          <a:xfrm>
            <a:off x="1708769" y="1415802"/>
            <a:ext cx="1123315" cy="398780"/>
          </a:xfrm>
          <a:prstGeom prst="rect">
            <a:avLst/>
          </a:prstGeom>
        </p:spPr>
        <p:txBody>
          <a:bodyPr wrap="none">
            <a:spAutoFit/>
          </a:bodyPr>
          <a:lstStyle/>
          <a:p>
            <a:pPr algn="ctr"/>
            <a:r>
              <a:rPr lang="en-US" altLang="zh-CN" sz="2000" dirty="0" smtClean="0">
                <a:solidFill>
                  <a:srgbClr val="000000"/>
                </a:solidFill>
                <a:latin typeface="Segoe UI"/>
                <a:ea typeface="微软雅黑"/>
              </a:rPr>
              <a:t>Outliers</a:t>
            </a:r>
            <a:endParaRPr lang="en-US" altLang="zh-CN" sz="2000" dirty="0" smtClean="0">
              <a:solidFill>
                <a:srgbClr val="000000"/>
              </a:solidFill>
              <a:latin typeface="Segoe UI"/>
              <a:ea typeface="微软雅黑"/>
            </a:endParaRPr>
          </a:p>
        </p:txBody>
      </p:sp>
      <p:sp>
        <p:nvSpPr>
          <p:cNvPr id="200" name="矩形 199"/>
          <p:cNvSpPr/>
          <p:nvPr/>
        </p:nvSpPr>
        <p:spPr>
          <a:xfrm>
            <a:off x="265430" y="1936115"/>
            <a:ext cx="3817620" cy="1476375"/>
          </a:xfrm>
          <a:prstGeom prst="rect">
            <a:avLst/>
          </a:prstGeom>
        </p:spPr>
        <p:txBody>
          <a:bodyPr wrap="square">
            <a:spAutoFit/>
          </a:bodyPr>
          <a:lstStyle/>
          <a:p>
            <a:pPr algn="just">
              <a:lnSpc>
                <a:spcPct val="100000"/>
              </a:lnSpc>
            </a:pPr>
            <a:r>
              <a:rPr lang="en-US" dirty="0">
                <a:solidFill>
                  <a:schemeClr val="tx1"/>
                </a:solidFill>
                <a:latin typeface="微软雅黑" charset="0"/>
                <a:ea typeface="微软雅黑" charset="0"/>
              </a:rPr>
              <a:t>Due to the complexity of the data, the outliers are quite hard to define and we tried to define non-fractional columns to remove outliers.</a:t>
            </a:r>
            <a:endParaRPr lang="en-US" dirty="0">
              <a:solidFill>
                <a:schemeClr val="tx1"/>
              </a:solidFill>
              <a:latin typeface="微软雅黑" charset="0"/>
              <a:ea typeface="微软雅黑" charset="0"/>
            </a:endParaRPr>
          </a:p>
        </p:txBody>
      </p:sp>
      <p:grpSp>
        <p:nvGrpSpPr>
          <p:cNvPr id="201" name="组合 14"/>
          <p:cNvGrpSpPr/>
          <p:nvPr/>
        </p:nvGrpSpPr>
        <p:grpSpPr>
          <a:xfrm>
            <a:off x="1136650" y="3796030"/>
            <a:ext cx="2611120" cy="551180"/>
            <a:chOff x="888096" y="1000203"/>
            <a:chExt cx="4259825" cy="944066"/>
          </a:xfrm>
        </p:grpSpPr>
        <p:sp>
          <p:nvSpPr>
            <p:cNvPr id="202" name="矩形 201"/>
            <p:cNvSpPr/>
            <p:nvPr/>
          </p:nvSpPr>
          <p:spPr>
            <a:xfrm>
              <a:off x="911225" y="1045634"/>
              <a:ext cx="4199467" cy="872066"/>
            </a:xfrm>
            <a:prstGeom prst="rect">
              <a:avLst/>
            </a:prstGeom>
            <a:noFill/>
            <a:ln w="12700" cap="flat" cmpd="sng" algn="ctr">
              <a:solidFill>
                <a:sysClr val="window" lastClr="FFFFFF">
                  <a:lumMod val="75000"/>
                </a:sys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a:defRPr/>
              </a:pPr>
              <a:endParaRPr lang="zh-CN" altLang="en-US" kern="0" smtClean="0">
                <a:solidFill>
                  <a:prstClr val="white"/>
                </a:solidFill>
                <a:latin typeface="Segoe UI"/>
                <a:ea typeface="微软雅黑"/>
              </a:endParaRPr>
            </a:p>
          </p:txBody>
        </p:sp>
        <p:sp>
          <p:nvSpPr>
            <p:cNvPr id="203" name="椭圆 202"/>
            <p:cNvSpPr/>
            <p:nvPr/>
          </p:nvSpPr>
          <p:spPr>
            <a:xfrm>
              <a:off x="888096" y="1000203"/>
              <a:ext cx="72000" cy="72000"/>
            </a:xfrm>
            <a:prstGeom prst="ellipse">
              <a:avLst/>
            </a:prstGeom>
            <a:solidFill>
              <a:sysClr val="windowText" lastClr="000000">
                <a:lumMod val="65000"/>
                <a:lumOff val="35000"/>
              </a:sysClr>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a:defRPr/>
              </a:pPr>
              <a:endParaRPr lang="zh-CN" altLang="en-US" kern="0" smtClean="0">
                <a:solidFill>
                  <a:prstClr val="white"/>
                </a:solidFill>
                <a:latin typeface="Segoe UI"/>
                <a:ea typeface="微软雅黑"/>
              </a:endParaRPr>
            </a:p>
          </p:txBody>
        </p:sp>
        <p:sp>
          <p:nvSpPr>
            <p:cNvPr id="204" name="椭圆 203"/>
            <p:cNvSpPr/>
            <p:nvPr/>
          </p:nvSpPr>
          <p:spPr>
            <a:xfrm>
              <a:off x="888096" y="1872269"/>
              <a:ext cx="72000" cy="72000"/>
            </a:xfrm>
            <a:prstGeom prst="ellipse">
              <a:avLst/>
            </a:prstGeom>
            <a:solidFill>
              <a:sysClr val="windowText" lastClr="000000">
                <a:lumMod val="65000"/>
                <a:lumOff val="35000"/>
              </a:sysClr>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a:defRPr/>
              </a:pPr>
              <a:endParaRPr lang="zh-CN" altLang="en-US" kern="0" smtClean="0">
                <a:solidFill>
                  <a:prstClr val="white"/>
                </a:solidFill>
                <a:latin typeface="Segoe UI"/>
                <a:ea typeface="微软雅黑"/>
              </a:endParaRPr>
            </a:p>
          </p:txBody>
        </p:sp>
        <p:sp>
          <p:nvSpPr>
            <p:cNvPr id="205" name="椭圆 204"/>
            <p:cNvSpPr/>
            <p:nvPr/>
          </p:nvSpPr>
          <p:spPr>
            <a:xfrm>
              <a:off x="5075921" y="1872269"/>
              <a:ext cx="72000" cy="72000"/>
            </a:xfrm>
            <a:prstGeom prst="ellipse">
              <a:avLst/>
            </a:prstGeom>
            <a:solidFill>
              <a:sysClr val="windowText" lastClr="000000">
                <a:lumMod val="65000"/>
                <a:lumOff val="35000"/>
              </a:sysClr>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a:defRPr/>
              </a:pPr>
              <a:endParaRPr lang="zh-CN" altLang="en-US" kern="0" smtClean="0">
                <a:solidFill>
                  <a:prstClr val="white"/>
                </a:solidFill>
                <a:latin typeface="Segoe UI"/>
                <a:ea typeface="微软雅黑"/>
              </a:endParaRPr>
            </a:p>
          </p:txBody>
        </p:sp>
        <p:sp>
          <p:nvSpPr>
            <p:cNvPr id="206" name="椭圆 205"/>
            <p:cNvSpPr/>
            <p:nvPr/>
          </p:nvSpPr>
          <p:spPr>
            <a:xfrm>
              <a:off x="5074692" y="1009634"/>
              <a:ext cx="72000" cy="72000"/>
            </a:xfrm>
            <a:prstGeom prst="ellipse">
              <a:avLst/>
            </a:prstGeom>
            <a:solidFill>
              <a:sysClr val="windowText" lastClr="000000">
                <a:lumMod val="65000"/>
                <a:lumOff val="35000"/>
              </a:sysClr>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a:defRPr/>
              </a:pPr>
              <a:endParaRPr lang="zh-CN" altLang="en-US" kern="0" smtClean="0">
                <a:solidFill>
                  <a:prstClr val="white"/>
                </a:solidFill>
                <a:latin typeface="Segoe UI"/>
                <a:ea typeface="微软雅黑"/>
              </a:endParaRPr>
            </a:p>
          </p:txBody>
        </p:sp>
      </p:grpSp>
      <p:sp>
        <p:nvSpPr>
          <p:cNvPr id="207" name="矩形 206"/>
          <p:cNvSpPr/>
          <p:nvPr/>
        </p:nvSpPr>
        <p:spPr>
          <a:xfrm>
            <a:off x="1086151" y="3873276"/>
            <a:ext cx="2729865" cy="398780"/>
          </a:xfrm>
          <a:prstGeom prst="rect">
            <a:avLst/>
          </a:prstGeom>
        </p:spPr>
        <p:txBody>
          <a:bodyPr wrap="none">
            <a:spAutoFit/>
          </a:bodyPr>
          <a:lstStyle/>
          <a:p>
            <a:pPr algn="l"/>
            <a:r>
              <a:rPr lang="en-US" altLang="zh-CN" sz="2000" dirty="0" smtClean="0">
                <a:solidFill>
                  <a:srgbClr val="000000"/>
                </a:solidFill>
                <a:latin typeface="Segoe UI"/>
                <a:ea typeface="微软雅黑"/>
                <a:sym typeface="+mn-ea"/>
              </a:rPr>
              <a:t>Dimension Reduction</a:t>
            </a:r>
            <a:endParaRPr lang="en-US" altLang="zh-CN" sz="2000" dirty="0" smtClean="0">
              <a:solidFill>
                <a:srgbClr val="000000"/>
              </a:solidFill>
              <a:latin typeface="Segoe UI"/>
              <a:ea typeface="微软雅黑"/>
              <a:sym typeface="+mn-ea"/>
            </a:endParaRPr>
          </a:p>
        </p:txBody>
      </p:sp>
      <p:sp>
        <p:nvSpPr>
          <p:cNvPr id="208" name="矩形 207"/>
          <p:cNvSpPr/>
          <p:nvPr/>
        </p:nvSpPr>
        <p:spPr>
          <a:xfrm>
            <a:off x="471805" y="4472940"/>
            <a:ext cx="3596640" cy="1476375"/>
          </a:xfrm>
          <a:prstGeom prst="rect">
            <a:avLst/>
          </a:prstGeom>
        </p:spPr>
        <p:txBody>
          <a:bodyPr wrap="square">
            <a:spAutoFit/>
          </a:bodyPr>
          <a:lstStyle/>
          <a:p>
            <a:pPr algn="just">
              <a:lnSpc>
                <a:spcPct val="100000"/>
              </a:lnSpc>
            </a:pPr>
            <a:r>
              <a:rPr lang="en-US" altLang="zh-CN" dirty="0">
                <a:latin typeface="微软雅黑" charset="0"/>
                <a:ea typeface="微软雅黑" charset="0"/>
                <a:sym typeface="+mn-ea"/>
              </a:rPr>
              <a:t>PCA effect is not as expected, s</a:t>
            </a:r>
            <a:r>
              <a:rPr lang="zh-CN" altLang="en-US" dirty="0">
                <a:latin typeface="微软雅黑" charset="0"/>
                <a:ea typeface="微软雅黑" charset="0"/>
                <a:sym typeface="+mn-ea"/>
              </a:rPr>
              <a:t>o we  adopted SelectKBest() to achieve the purpose of dimensionality reduction through feature extraction</a:t>
            </a:r>
            <a:endParaRPr lang="zh-CN" altLang="en-US" dirty="0">
              <a:solidFill>
                <a:srgbClr val="FFFFFF">
                  <a:lumMod val="50000"/>
                </a:srgbClr>
              </a:solidFill>
              <a:latin typeface="微软雅黑" charset="0"/>
              <a:ea typeface="微软雅黑" charset="0"/>
              <a:sym typeface="+mn-ea"/>
            </a:endParaRPr>
          </a:p>
        </p:txBody>
      </p:sp>
      <p:grpSp>
        <p:nvGrpSpPr>
          <p:cNvPr id="209" name="组合 22"/>
          <p:cNvGrpSpPr/>
          <p:nvPr/>
        </p:nvGrpSpPr>
        <p:grpSpPr>
          <a:xfrm>
            <a:off x="8879205" y="1377315"/>
            <a:ext cx="2729230" cy="497840"/>
            <a:chOff x="888096" y="1000203"/>
            <a:chExt cx="4259825" cy="944066"/>
          </a:xfrm>
        </p:grpSpPr>
        <p:sp>
          <p:nvSpPr>
            <p:cNvPr id="210" name="矩形 209"/>
            <p:cNvSpPr/>
            <p:nvPr/>
          </p:nvSpPr>
          <p:spPr>
            <a:xfrm>
              <a:off x="911225" y="1045634"/>
              <a:ext cx="4199467" cy="872066"/>
            </a:xfrm>
            <a:prstGeom prst="rect">
              <a:avLst/>
            </a:prstGeom>
            <a:noFill/>
            <a:ln w="12700" cap="flat" cmpd="sng" algn="ctr">
              <a:solidFill>
                <a:sysClr val="window" lastClr="FFFFFF">
                  <a:lumMod val="75000"/>
                </a:sys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a:defRPr/>
              </a:pPr>
              <a:endParaRPr lang="zh-CN" altLang="en-US" kern="0" smtClean="0">
                <a:solidFill>
                  <a:prstClr val="white"/>
                </a:solidFill>
                <a:latin typeface="Segoe UI"/>
                <a:ea typeface="微软雅黑"/>
              </a:endParaRPr>
            </a:p>
          </p:txBody>
        </p:sp>
        <p:sp>
          <p:nvSpPr>
            <p:cNvPr id="211" name="椭圆 210"/>
            <p:cNvSpPr/>
            <p:nvPr/>
          </p:nvSpPr>
          <p:spPr>
            <a:xfrm>
              <a:off x="888096" y="1000203"/>
              <a:ext cx="72000" cy="72000"/>
            </a:xfrm>
            <a:prstGeom prst="ellipse">
              <a:avLst/>
            </a:prstGeom>
            <a:solidFill>
              <a:sysClr val="windowText" lastClr="000000">
                <a:lumMod val="65000"/>
                <a:lumOff val="35000"/>
              </a:sysClr>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a:defRPr/>
              </a:pPr>
              <a:endParaRPr lang="zh-CN" altLang="en-US" kern="0" smtClean="0">
                <a:solidFill>
                  <a:prstClr val="white"/>
                </a:solidFill>
                <a:latin typeface="Segoe UI"/>
                <a:ea typeface="微软雅黑"/>
              </a:endParaRPr>
            </a:p>
          </p:txBody>
        </p:sp>
        <p:sp>
          <p:nvSpPr>
            <p:cNvPr id="212" name="椭圆 211"/>
            <p:cNvSpPr/>
            <p:nvPr/>
          </p:nvSpPr>
          <p:spPr>
            <a:xfrm>
              <a:off x="888096" y="1872269"/>
              <a:ext cx="72000" cy="72000"/>
            </a:xfrm>
            <a:prstGeom prst="ellipse">
              <a:avLst/>
            </a:prstGeom>
            <a:solidFill>
              <a:sysClr val="windowText" lastClr="000000">
                <a:lumMod val="65000"/>
                <a:lumOff val="35000"/>
              </a:sysClr>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a:defRPr/>
              </a:pPr>
              <a:endParaRPr lang="zh-CN" altLang="en-US" kern="0" smtClean="0">
                <a:solidFill>
                  <a:prstClr val="white"/>
                </a:solidFill>
                <a:latin typeface="Segoe UI"/>
                <a:ea typeface="微软雅黑"/>
              </a:endParaRPr>
            </a:p>
          </p:txBody>
        </p:sp>
        <p:sp>
          <p:nvSpPr>
            <p:cNvPr id="213" name="椭圆 212"/>
            <p:cNvSpPr/>
            <p:nvPr/>
          </p:nvSpPr>
          <p:spPr>
            <a:xfrm>
              <a:off x="5075921" y="1872269"/>
              <a:ext cx="72000" cy="72000"/>
            </a:xfrm>
            <a:prstGeom prst="ellipse">
              <a:avLst/>
            </a:prstGeom>
            <a:solidFill>
              <a:sysClr val="windowText" lastClr="000000">
                <a:lumMod val="65000"/>
                <a:lumOff val="35000"/>
              </a:sysClr>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a:defRPr/>
              </a:pPr>
              <a:endParaRPr lang="zh-CN" altLang="en-US" kern="0" smtClean="0">
                <a:solidFill>
                  <a:prstClr val="white"/>
                </a:solidFill>
                <a:latin typeface="Segoe UI"/>
                <a:ea typeface="微软雅黑"/>
              </a:endParaRPr>
            </a:p>
          </p:txBody>
        </p:sp>
        <p:sp>
          <p:nvSpPr>
            <p:cNvPr id="214" name="椭圆 213"/>
            <p:cNvSpPr/>
            <p:nvPr/>
          </p:nvSpPr>
          <p:spPr>
            <a:xfrm>
              <a:off x="5074692" y="1009634"/>
              <a:ext cx="72000" cy="72000"/>
            </a:xfrm>
            <a:prstGeom prst="ellipse">
              <a:avLst/>
            </a:prstGeom>
            <a:solidFill>
              <a:sysClr val="windowText" lastClr="000000">
                <a:lumMod val="65000"/>
                <a:lumOff val="35000"/>
              </a:sysClr>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a:defRPr/>
              </a:pPr>
              <a:endParaRPr lang="zh-CN" altLang="en-US" kern="0" smtClean="0">
                <a:solidFill>
                  <a:prstClr val="white"/>
                </a:solidFill>
                <a:latin typeface="Segoe UI"/>
                <a:ea typeface="微软雅黑"/>
              </a:endParaRPr>
            </a:p>
          </p:txBody>
        </p:sp>
      </p:grpSp>
      <p:sp>
        <p:nvSpPr>
          <p:cNvPr id="215" name="矩形 214"/>
          <p:cNvSpPr/>
          <p:nvPr/>
        </p:nvSpPr>
        <p:spPr>
          <a:xfrm>
            <a:off x="8893175" y="1449705"/>
            <a:ext cx="2763520" cy="398780"/>
          </a:xfrm>
          <a:prstGeom prst="rect">
            <a:avLst/>
          </a:prstGeom>
        </p:spPr>
        <p:txBody>
          <a:bodyPr wrap="square">
            <a:spAutoFit/>
          </a:bodyPr>
          <a:lstStyle/>
          <a:p>
            <a:r>
              <a:rPr lang="en-US" altLang="zh-CN" sz="2000" dirty="0" smtClean="0">
                <a:solidFill>
                  <a:srgbClr val="000000"/>
                </a:solidFill>
                <a:latin typeface="Segoe UI"/>
                <a:ea typeface="微软雅黑"/>
              </a:rPr>
              <a:t>Time Consuming Opt</a:t>
            </a:r>
            <a:endParaRPr lang="en-US" altLang="zh-CN" sz="2000" dirty="0" smtClean="0">
              <a:solidFill>
                <a:srgbClr val="000000"/>
              </a:solidFill>
              <a:latin typeface="Segoe UI"/>
              <a:ea typeface="微软雅黑"/>
            </a:endParaRPr>
          </a:p>
        </p:txBody>
      </p:sp>
      <p:sp>
        <p:nvSpPr>
          <p:cNvPr id="216" name="矩形 215"/>
          <p:cNvSpPr/>
          <p:nvPr/>
        </p:nvSpPr>
        <p:spPr>
          <a:xfrm>
            <a:off x="8710190" y="1936325"/>
            <a:ext cx="2945629" cy="922020"/>
          </a:xfrm>
          <a:prstGeom prst="rect">
            <a:avLst/>
          </a:prstGeom>
        </p:spPr>
        <p:txBody>
          <a:bodyPr wrap="square">
            <a:spAutoFit/>
          </a:bodyPr>
          <a:lstStyle/>
          <a:p>
            <a:pPr algn="just">
              <a:lnSpc>
                <a:spcPct val="100000"/>
              </a:lnSpc>
            </a:pPr>
            <a:r>
              <a:rPr lang="en-US" dirty="0">
                <a:solidFill>
                  <a:schemeClr val="tx1"/>
                </a:solidFill>
                <a:latin typeface="微软雅黑" charset="0"/>
                <a:ea typeface="微软雅黑" charset="0"/>
              </a:rPr>
              <a:t>High Computation time for optimization of KNN and SVM.</a:t>
            </a:r>
            <a:endParaRPr lang="en-US" dirty="0">
              <a:solidFill>
                <a:schemeClr val="tx1"/>
              </a:solidFill>
              <a:latin typeface="微软雅黑" charset="0"/>
              <a:ea typeface="微软雅黑" charset="0"/>
            </a:endParaRPr>
          </a:p>
        </p:txBody>
      </p:sp>
      <p:grpSp>
        <p:nvGrpSpPr>
          <p:cNvPr id="217" name="组合 30"/>
          <p:cNvGrpSpPr/>
          <p:nvPr/>
        </p:nvGrpSpPr>
        <p:grpSpPr>
          <a:xfrm>
            <a:off x="8996680" y="3726180"/>
            <a:ext cx="2499995" cy="495300"/>
            <a:chOff x="888096" y="1000203"/>
            <a:chExt cx="4259825" cy="944066"/>
          </a:xfrm>
        </p:grpSpPr>
        <p:sp>
          <p:nvSpPr>
            <p:cNvPr id="218" name="矩形 217"/>
            <p:cNvSpPr/>
            <p:nvPr/>
          </p:nvSpPr>
          <p:spPr>
            <a:xfrm>
              <a:off x="911225" y="1045634"/>
              <a:ext cx="4199467" cy="872066"/>
            </a:xfrm>
            <a:prstGeom prst="rect">
              <a:avLst/>
            </a:prstGeom>
            <a:noFill/>
            <a:ln w="12700" cap="flat" cmpd="sng" algn="ctr">
              <a:solidFill>
                <a:sysClr val="window" lastClr="FFFFFF">
                  <a:lumMod val="75000"/>
                </a:sys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a:defRPr/>
              </a:pPr>
              <a:endParaRPr lang="zh-CN" altLang="en-US" kern="0" smtClean="0">
                <a:solidFill>
                  <a:prstClr val="white"/>
                </a:solidFill>
                <a:latin typeface="Segoe UI"/>
                <a:ea typeface="微软雅黑"/>
              </a:endParaRPr>
            </a:p>
          </p:txBody>
        </p:sp>
        <p:sp>
          <p:nvSpPr>
            <p:cNvPr id="219" name="椭圆 218"/>
            <p:cNvSpPr/>
            <p:nvPr/>
          </p:nvSpPr>
          <p:spPr>
            <a:xfrm>
              <a:off x="888096" y="1000203"/>
              <a:ext cx="72000" cy="72000"/>
            </a:xfrm>
            <a:prstGeom prst="ellipse">
              <a:avLst/>
            </a:prstGeom>
            <a:solidFill>
              <a:sysClr val="windowText" lastClr="000000">
                <a:lumMod val="65000"/>
                <a:lumOff val="35000"/>
              </a:sysClr>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a:defRPr/>
              </a:pPr>
              <a:endParaRPr lang="zh-CN" altLang="en-US" kern="0" smtClean="0">
                <a:solidFill>
                  <a:prstClr val="white"/>
                </a:solidFill>
                <a:latin typeface="Segoe UI"/>
                <a:ea typeface="微软雅黑"/>
              </a:endParaRPr>
            </a:p>
          </p:txBody>
        </p:sp>
        <p:sp>
          <p:nvSpPr>
            <p:cNvPr id="220" name="椭圆 219"/>
            <p:cNvSpPr/>
            <p:nvPr/>
          </p:nvSpPr>
          <p:spPr>
            <a:xfrm>
              <a:off x="888096" y="1872269"/>
              <a:ext cx="72000" cy="72000"/>
            </a:xfrm>
            <a:prstGeom prst="ellipse">
              <a:avLst/>
            </a:prstGeom>
            <a:solidFill>
              <a:sysClr val="windowText" lastClr="000000">
                <a:lumMod val="65000"/>
                <a:lumOff val="35000"/>
              </a:sysClr>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a:defRPr/>
              </a:pPr>
              <a:endParaRPr lang="zh-CN" altLang="en-US" kern="0" smtClean="0">
                <a:solidFill>
                  <a:prstClr val="white"/>
                </a:solidFill>
                <a:latin typeface="Segoe UI"/>
                <a:ea typeface="微软雅黑"/>
              </a:endParaRPr>
            </a:p>
          </p:txBody>
        </p:sp>
        <p:sp>
          <p:nvSpPr>
            <p:cNvPr id="221" name="椭圆 220"/>
            <p:cNvSpPr/>
            <p:nvPr/>
          </p:nvSpPr>
          <p:spPr>
            <a:xfrm>
              <a:off x="5075921" y="1872269"/>
              <a:ext cx="72000" cy="72000"/>
            </a:xfrm>
            <a:prstGeom prst="ellipse">
              <a:avLst/>
            </a:prstGeom>
            <a:solidFill>
              <a:sysClr val="windowText" lastClr="000000">
                <a:lumMod val="65000"/>
                <a:lumOff val="35000"/>
              </a:sysClr>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a:defRPr/>
              </a:pPr>
              <a:endParaRPr lang="zh-CN" altLang="en-US" kern="0" smtClean="0">
                <a:solidFill>
                  <a:prstClr val="white"/>
                </a:solidFill>
                <a:latin typeface="Segoe UI"/>
                <a:ea typeface="微软雅黑"/>
              </a:endParaRPr>
            </a:p>
          </p:txBody>
        </p:sp>
        <p:sp>
          <p:nvSpPr>
            <p:cNvPr id="222" name="椭圆 221"/>
            <p:cNvSpPr/>
            <p:nvPr/>
          </p:nvSpPr>
          <p:spPr>
            <a:xfrm>
              <a:off x="5074692" y="1009634"/>
              <a:ext cx="72000" cy="72000"/>
            </a:xfrm>
            <a:prstGeom prst="ellipse">
              <a:avLst/>
            </a:prstGeom>
            <a:solidFill>
              <a:sysClr val="windowText" lastClr="000000">
                <a:lumMod val="65000"/>
                <a:lumOff val="35000"/>
              </a:sysClr>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a:defRPr/>
              </a:pPr>
              <a:endParaRPr lang="zh-CN" altLang="en-US" kern="0" smtClean="0">
                <a:solidFill>
                  <a:prstClr val="white"/>
                </a:solidFill>
                <a:latin typeface="Segoe UI"/>
                <a:ea typeface="微软雅黑"/>
              </a:endParaRPr>
            </a:p>
          </p:txBody>
        </p:sp>
      </p:grpSp>
      <p:sp>
        <p:nvSpPr>
          <p:cNvPr id="223" name="矩形 222"/>
          <p:cNvSpPr/>
          <p:nvPr/>
        </p:nvSpPr>
        <p:spPr>
          <a:xfrm>
            <a:off x="9018428" y="3798346"/>
            <a:ext cx="2477770" cy="398780"/>
          </a:xfrm>
          <a:prstGeom prst="rect">
            <a:avLst/>
          </a:prstGeom>
        </p:spPr>
        <p:txBody>
          <a:bodyPr wrap="none">
            <a:spAutoFit/>
          </a:bodyPr>
          <a:lstStyle/>
          <a:p>
            <a:r>
              <a:rPr lang="en-US" altLang="zh-CN" sz="2000" dirty="0" smtClean="0">
                <a:solidFill>
                  <a:srgbClr val="000000"/>
                </a:solidFill>
                <a:latin typeface="Segoe UI"/>
                <a:ea typeface="微软雅黑"/>
              </a:rPr>
              <a:t>Finding Best Model</a:t>
            </a:r>
            <a:endParaRPr lang="en-US" altLang="zh-CN" sz="2000" dirty="0" smtClean="0">
              <a:solidFill>
                <a:srgbClr val="000000"/>
              </a:solidFill>
              <a:latin typeface="Segoe UI"/>
              <a:ea typeface="微软雅黑"/>
            </a:endParaRPr>
          </a:p>
        </p:txBody>
      </p:sp>
      <p:sp>
        <p:nvSpPr>
          <p:cNvPr id="224" name="矩形 223"/>
          <p:cNvSpPr/>
          <p:nvPr/>
        </p:nvSpPr>
        <p:spPr>
          <a:xfrm>
            <a:off x="8467090" y="4347210"/>
            <a:ext cx="3465195" cy="1476375"/>
          </a:xfrm>
          <a:prstGeom prst="rect">
            <a:avLst/>
          </a:prstGeom>
        </p:spPr>
        <p:txBody>
          <a:bodyPr wrap="square">
            <a:spAutoFit/>
          </a:bodyPr>
          <a:lstStyle/>
          <a:p>
            <a:pPr algn="just">
              <a:lnSpc>
                <a:spcPct val="100000"/>
              </a:lnSpc>
            </a:pPr>
            <a:r>
              <a:rPr lang="en-US" dirty="0">
                <a:solidFill>
                  <a:schemeClr val="tx1"/>
                </a:solidFill>
                <a:latin typeface="微软雅黑" charset="0"/>
                <a:ea typeface="微软雅黑" charset="0"/>
              </a:rPr>
              <a:t>Due to the quite close evaluation factors, there's a little bit difficult for us to decide the best model that fit our data</a:t>
            </a:r>
            <a:endParaRPr lang="en-US" dirty="0">
              <a:solidFill>
                <a:schemeClr val="tx1"/>
              </a:solidFill>
              <a:latin typeface="微软雅黑" charset="0"/>
              <a:ea typeface="微软雅黑" charset="0"/>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0"/>
          </p:nvPr>
        </p:nvSpPr>
        <p:spPr>
          <a:xfrm>
            <a:off x="253239" y="220133"/>
            <a:ext cx="3303395" cy="389467"/>
          </a:xfrm>
        </p:spPr>
        <p:txBody>
          <a:bodyPr/>
          <a:lstStyle/>
          <a:p>
            <a:r>
              <a:rPr lang="en-US" altLang="zh-CN" sz="2000" dirty="0"/>
              <a:t>Project Overview</a:t>
            </a:r>
            <a:endParaRPr lang="en-US" altLang="zh-CN" sz="2000" dirty="0"/>
          </a:p>
        </p:txBody>
      </p:sp>
      <p:sp>
        <p:nvSpPr>
          <p:cNvPr id="8" name="Text Box 7"/>
          <p:cNvSpPr txBox="1"/>
          <p:nvPr/>
        </p:nvSpPr>
        <p:spPr>
          <a:xfrm>
            <a:off x="903605" y="884555"/>
            <a:ext cx="6311900" cy="2168525"/>
          </a:xfrm>
          <a:prstGeom prst="rect">
            <a:avLst/>
          </a:prstGeom>
          <a:noFill/>
        </p:spPr>
        <p:txBody>
          <a:bodyPr wrap="square" rtlCol="0">
            <a:spAutoFit/>
          </a:bodyPr>
          <a:p>
            <a:pPr algn="just">
              <a:lnSpc>
                <a:spcPct val="150000"/>
              </a:lnSpc>
            </a:pPr>
            <a:r>
              <a:rPr lang="en-US"/>
              <a:t>Under condition of market economy, the bankruptcy and establishment of enterprises exist objectively. So accurately judging whether the enterprise is facing bankruptcy will be able to minimize their financial risks and obtain better economic benefits. </a:t>
            </a:r>
            <a:endParaRPr lang="en-US"/>
          </a:p>
        </p:txBody>
      </p:sp>
      <p:sp>
        <p:nvSpPr>
          <p:cNvPr id="10" name="Text Box 9"/>
          <p:cNvSpPr txBox="1"/>
          <p:nvPr/>
        </p:nvSpPr>
        <p:spPr>
          <a:xfrm>
            <a:off x="902970" y="3387725"/>
            <a:ext cx="6312535" cy="1753235"/>
          </a:xfrm>
          <a:prstGeom prst="rect">
            <a:avLst/>
          </a:prstGeom>
          <a:noFill/>
        </p:spPr>
        <p:txBody>
          <a:bodyPr wrap="square" rtlCol="0">
            <a:spAutoFit/>
          </a:bodyPr>
          <a:p>
            <a:pPr algn="just">
              <a:lnSpc>
                <a:spcPct val="150000"/>
              </a:lnSpc>
            </a:pPr>
            <a:r>
              <a:rPr lang="en-US"/>
              <a:t>The main goal of this project is to use several machine learning techniques to identify whether the company with different accounting indicators has bankrupted. (classification problem)</a:t>
            </a:r>
            <a:endParaRPr lang="zh-CN" altLang="en-US"/>
          </a:p>
        </p:txBody>
      </p:sp>
      <p:pic>
        <p:nvPicPr>
          <p:cNvPr id="12" name="Picture 11" descr="dataset-card"/>
          <p:cNvPicPr>
            <a:picLocks noChangeAspect="1"/>
          </p:cNvPicPr>
          <p:nvPr/>
        </p:nvPicPr>
        <p:blipFill>
          <a:blip r:embed="rId1"/>
          <a:stretch>
            <a:fillRect/>
          </a:stretch>
        </p:blipFill>
        <p:spPr>
          <a:xfrm>
            <a:off x="8138795" y="3341370"/>
            <a:ext cx="3302635" cy="3302635"/>
          </a:xfrm>
          <a:prstGeom prst="rect">
            <a:avLst/>
          </a:prstGeom>
        </p:spPr>
      </p:pic>
      <p:pic>
        <p:nvPicPr>
          <p:cNvPr id="11" name="Picture 10" descr="127-Bankruptcy"/>
          <p:cNvPicPr>
            <a:picLocks noChangeAspect="1"/>
          </p:cNvPicPr>
          <p:nvPr/>
        </p:nvPicPr>
        <p:blipFill>
          <a:blip r:embed="rId2"/>
          <a:stretch>
            <a:fillRect/>
          </a:stretch>
        </p:blipFill>
        <p:spPr>
          <a:xfrm>
            <a:off x="7312660" y="312420"/>
            <a:ext cx="4443095" cy="3451225"/>
          </a:xfrm>
          <a:prstGeom prst="rect">
            <a:avLst/>
          </a:prstGeom>
        </p:spPr>
      </p:pic>
    </p:spTree>
  </p:cSld>
  <p:clrMapOvr>
    <a:masterClrMapping/>
  </p:clrMapOvr>
  <p:transition spd="med">
    <p:pull/>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sz="2000">
                <a:sym typeface="+mn-ea"/>
              </a:rPr>
              <a:t>Project Proposal</a:t>
            </a:r>
            <a:endParaRPr kumimoji="1" lang="zh-CN" altLang="en-US" sz="2000" dirty="0"/>
          </a:p>
        </p:txBody>
      </p:sp>
      <p:sp>
        <p:nvSpPr>
          <p:cNvPr id="9" name="矩形 8"/>
          <p:cNvSpPr/>
          <p:nvPr/>
        </p:nvSpPr>
        <p:spPr>
          <a:xfrm>
            <a:off x="610649" y="3437605"/>
            <a:ext cx="5632450" cy="521970"/>
          </a:xfrm>
          <a:prstGeom prst="rect">
            <a:avLst/>
          </a:prstGeom>
        </p:spPr>
        <p:txBody>
          <a:bodyPr wrap="none">
            <a:spAutoFit/>
          </a:bodyPr>
          <a:lstStyle/>
          <a:p>
            <a:r>
              <a:rPr lang="en-US" altLang="zh-CN" sz="2800" b="1" dirty="0">
                <a:solidFill>
                  <a:srgbClr val="000000"/>
                </a:solidFill>
                <a:latin typeface="Segoe UI"/>
                <a:ea typeface="微软雅黑"/>
              </a:rPr>
              <a:t>Data Description &amp; Data Source</a:t>
            </a:r>
            <a:endParaRPr lang="en-US" altLang="zh-CN" sz="2800" b="1" dirty="0">
              <a:solidFill>
                <a:srgbClr val="000000"/>
              </a:solidFill>
              <a:latin typeface="Segoe UI"/>
              <a:ea typeface="微软雅黑"/>
            </a:endParaRPr>
          </a:p>
        </p:txBody>
      </p:sp>
      <p:sp>
        <p:nvSpPr>
          <p:cNvPr id="10" name="矩形 9"/>
          <p:cNvSpPr/>
          <p:nvPr/>
        </p:nvSpPr>
        <p:spPr>
          <a:xfrm>
            <a:off x="622300" y="3959860"/>
            <a:ext cx="5512435" cy="1889760"/>
          </a:xfrm>
          <a:prstGeom prst="rect">
            <a:avLst/>
          </a:prstGeom>
          <a:noFill/>
          <a:extLst>
            <a:ext uri="{909E8E84-426E-40DD-AFC4-6F175D3DCCD1}">
              <a14:hiddenFill xmlns:a14="http://schemas.microsoft.com/office/drawing/2010/main">
                <a:solidFill>
                  <a:schemeClr val="tx1"/>
                </a:solidFill>
              </a14:hiddenFill>
            </a:ext>
          </a:extLst>
        </p:spPr>
        <p:txBody>
          <a:bodyPr wrap="square">
            <a:spAutoFit/>
          </a:bodyPr>
          <a:lstStyle/>
          <a:p>
            <a:pPr algn="just">
              <a:lnSpc>
                <a:spcPct val="130000"/>
              </a:lnSpc>
            </a:pPr>
            <a:r>
              <a:rPr dirty="0">
                <a:solidFill>
                  <a:schemeClr val="tx1"/>
                </a:solidFill>
                <a:latin typeface="Arial Regular" panose="020B0604020202090204" charset="0"/>
                <a:ea typeface="微软雅黑" charset="0"/>
                <a:cs typeface="Arial Regular" panose="020B0604020202090204" charset="0"/>
              </a:rPr>
              <a:t>The </a:t>
            </a:r>
            <a:r>
              <a:rPr lang="en-US" dirty="0">
                <a:solidFill>
                  <a:schemeClr val="tx1"/>
                </a:solidFill>
                <a:latin typeface="Arial Regular" panose="020B0604020202090204" charset="0"/>
                <a:ea typeface="微软雅黑" charset="0"/>
                <a:cs typeface="Arial Regular" panose="020B0604020202090204" charset="0"/>
              </a:rPr>
              <a:t>dataset contains</a:t>
            </a:r>
            <a:r>
              <a:rPr dirty="0">
                <a:solidFill>
                  <a:schemeClr val="tx1"/>
                </a:solidFill>
                <a:latin typeface="Arial Regular" panose="020B0604020202090204" charset="0"/>
                <a:ea typeface="微软雅黑" charset="0"/>
                <a:cs typeface="Arial Regular" panose="020B0604020202090204" charset="0"/>
              </a:rPr>
              <a:t> 6819 rows and 96 columns, 95 of them are the </a:t>
            </a:r>
            <a:r>
              <a:rPr lang="en-US" dirty="0">
                <a:solidFill>
                  <a:schemeClr val="tx1"/>
                </a:solidFill>
                <a:latin typeface="Arial Regular" panose="020B0604020202090204" charset="0"/>
                <a:ea typeface="微软雅黑" charset="0"/>
                <a:cs typeface="Arial Regular" panose="020B0604020202090204" charset="0"/>
              </a:rPr>
              <a:t>predictors</a:t>
            </a:r>
            <a:r>
              <a:rPr dirty="0">
                <a:solidFill>
                  <a:schemeClr val="tx1"/>
                </a:solidFill>
                <a:latin typeface="Arial Regular" panose="020B0604020202090204" charset="0"/>
                <a:ea typeface="微软雅黑" charset="0"/>
                <a:cs typeface="Arial Regular" panose="020B0604020202090204" charset="0"/>
              </a:rPr>
              <a:t> while </a:t>
            </a:r>
            <a:r>
              <a:rPr lang="en-US" dirty="0">
                <a:solidFill>
                  <a:schemeClr val="tx1"/>
                </a:solidFill>
                <a:latin typeface="Arial Regular" panose="020B0604020202090204" charset="0"/>
                <a:ea typeface="微软雅黑" charset="0"/>
                <a:cs typeface="Arial Regular" panose="020B0604020202090204" charset="0"/>
              </a:rPr>
              <a:t>'Bankrupt?' column</a:t>
            </a:r>
            <a:r>
              <a:rPr dirty="0">
                <a:solidFill>
                  <a:schemeClr val="tx1"/>
                </a:solidFill>
                <a:latin typeface="Arial Regular" panose="020B0604020202090204" charset="0"/>
                <a:ea typeface="微软雅黑" charset="0"/>
                <a:cs typeface="Arial Regular" panose="020B0604020202090204" charset="0"/>
              </a:rPr>
              <a:t> is </a:t>
            </a:r>
            <a:r>
              <a:rPr lang="en-US" dirty="0">
                <a:solidFill>
                  <a:schemeClr val="tx1"/>
                </a:solidFill>
                <a:latin typeface="Arial Regular" panose="020B0604020202090204" charset="0"/>
                <a:ea typeface="微软雅黑" charset="0"/>
                <a:cs typeface="Arial Regular" panose="020B0604020202090204" charset="0"/>
              </a:rPr>
              <a:t>our responsible variabe</a:t>
            </a:r>
            <a:r>
              <a:rPr dirty="0">
                <a:solidFill>
                  <a:schemeClr val="tx1"/>
                </a:solidFill>
                <a:latin typeface="Arial Regular" panose="020B0604020202090204" charset="0"/>
                <a:ea typeface="微软雅黑" charset="0"/>
                <a:cs typeface="Arial Regular" panose="020B0604020202090204" charset="0"/>
              </a:rPr>
              <a:t>.</a:t>
            </a:r>
            <a:endParaRPr dirty="0">
              <a:solidFill>
                <a:schemeClr val="tx1"/>
              </a:solidFill>
              <a:latin typeface="Arial Regular" panose="020B0604020202090204" charset="0"/>
              <a:ea typeface="微软雅黑" charset="0"/>
              <a:cs typeface="Arial Regular" panose="020B0604020202090204" charset="0"/>
            </a:endParaRPr>
          </a:p>
          <a:p>
            <a:pPr algn="just">
              <a:lnSpc>
                <a:spcPct val="130000"/>
              </a:lnSpc>
            </a:pPr>
            <a:r>
              <a:rPr lang="en-US" dirty="0">
                <a:solidFill>
                  <a:schemeClr val="tx1"/>
                </a:solidFill>
                <a:latin typeface="Arial Regular" panose="020B0604020202090204" charset="0"/>
                <a:ea typeface="微软雅黑" charset="0"/>
                <a:cs typeface="Arial Regular" panose="020B0604020202090204" charset="0"/>
              </a:rPr>
              <a:t>Out of all the predictor columns, 93 are decimals, 2  are integers and one is boolean.</a:t>
            </a:r>
            <a:endParaRPr lang="en-US" dirty="0">
              <a:solidFill>
                <a:schemeClr val="tx1"/>
              </a:solidFill>
              <a:latin typeface="Arial Regular" panose="020B0604020202090204" charset="0"/>
              <a:ea typeface="微软雅黑" charset="0"/>
              <a:cs typeface="Arial Regular" panose="020B0604020202090204" charset="0"/>
            </a:endParaRPr>
          </a:p>
        </p:txBody>
      </p:sp>
      <p:pic>
        <p:nvPicPr>
          <p:cNvPr id="3" name="Picture 2" descr="Screen Shot 2022-04-24 at 11.42.15 PM"/>
          <p:cNvPicPr>
            <a:picLocks noChangeAspect="1"/>
          </p:cNvPicPr>
          <p:nvPr/>
        </p:nvPicPr>
        <p:blipFill>
          <a:blip r:embed="rId1"/>
          <a:stretch>
            <a:fillRect/>
          </a:stretch>
        </p:blipFill>
        <p:spPr>
          <a:xfrm>
            <a:off x="7449185" y="1125855"/>
            <a:ext cx="4521200" cy="381000"/>
          </a:xfrm>
          <a:prstGeom prst="rect">
            <a:avLst/>
          </a:prstGeom>
        </p:spPr>
      </p:pic>
      <p:pic>
        <p:nvPicPr>
          <p:cNvPr id="4" name="Picture 3" descr="Screen Shot 2022-04-24 at 11.42.05 PM"/>
          <p:cNvPicPr>
            <a:picLocks noChangeAspect="1"/>
          </p:cNvPicPr>
          <p:nvPr/>
        </p:nvPicPr>
        <p:blipFill>
          <a:blip r:embed="rId2"/>
          <a:stretch>
            <a:fillRect/>
          </a:stretch>
        </p:blipFill>
        <p:spPr>
          <a:xfrm>
            <a:off x="7449185" y="1496695"/>
            <a:ext cx="4521200" cy="5142865"/>
          </a:xfrm>
          <a:prstGeom prst="rect">
            <a:avLst/>
          </a:prstGeom>
        </p:spPr>
      </p:pic>
      <p:sp>
        <p:nvSpPr>
          <p:cNvPr id="6" name="Text Box 5"/>
          <p:cNvSpPr txBox="1"/>
          <p:nvPr/>
        </p:nvSpPr>
        <p:spPr>
          <a:xfrm>
            <a:off x="622300" y="5986780"/>
            <a:ext cx="5767070" cy="368300"/>
          </a:xfrm>
          <a:prstGeom prst="rect">
            <a:avLst/>
          </a:prstGeom>
          <a:noFill/>
        </p:spPr>
        <p:txBody>
          <a:bodyPr wrap="square" rtlCol="0">
            <a:spAutoFit/>
          </a:bodyPr>
          <a:p>
            <a:r>
              <a:rPr lang="en-US">
                <a:hlinkClick r:id="rId3" action="ppaction://hlinkfile"/>
              </a:rPr>
              <a:t>Data Source</a:t>
            </a:r>
            <a:endParaRPr lang="en-US"/>
          </a:p>
        </p:txBody>
      </p:sp>
      <p:sp>
        <p:nvSpPr>
          <p:cNvPr id="5" name="矩形 8"/>
          <p:cNvSpPr/>
          <p:nvPr/>
        </p:nvSpPr>
        <p:spPr>
          <a:xfrm>
            <a:off x="610649" y="603600"/>
            <a:ext cx="5523865" cy="521970"/>
          </a:xfrm>
          <a:prstGeom prst="rect">
            <a:avLst/>
          </a:prstGeom>
        </p:spPr>
        <p:txBody>
          <a:bodyPr wrap="none">
            <a:spAutoFit/>
          </a:bodyPr>
          <a:p>
            <a:pPr algn="l"/>
            <a:r>
              <a:rPr lang="en-US" altLang="zh-CN" sz="2800" b="1" dirty="0">
                <a:solidFill>
                  <a:srgbClr val="000000"/>
                </a:solidFill>
                <a:latin typeface="Segoe UI"/>
                <a:ea typeface="微软雅黑"/>
              </a:rPr>
              <a:t>Data Setting &amp; </a:t>
            </a:r>
            <a:r>
              <a:rPr lang="en-US" altLang="zh-CN" sz="2800" b="1" dirty="0">
                <a:solidFill>
                  <a:srgbClr val="000000"/>
                </a:solidFill>
                <a:latin typeface="Segoe UI"/>
                <a:ea typeface="微软雅黑"/>
                <a:sym typeface="+mn-ea"/>
              </a:rPr>
              <a:t>Data Definition</a:t>
            </a:r>
            <a:r>
              <a:rPr lang="en-US" altLang="zh-CN" sz="2800" b="1" dirty="0">
                <a:solidFill>
                  <a:srgbClr val="000000"/>
                </a:solidFill>
                <a:latin typeface="Segoe UI"/>
                <a:ea typeface="微软雅黑"/>
              </a:rPr>
              <a:t> </a:t>
            </a:r>
            <a:endParaRPr lang="en-US" altLang="zh-CN" sz="2800" b="1" dirty="0">
              <a:solidFill>
                <a:srgbClr val="000000"/>
              </a:solidFill>
              <a:latin typeface="Segoe UI"/>
              <a:ea typeface="微软雅黑"/>
            </a:endParaRPr>
          </a:p>
        </p:txBody>
      </p:sp>
      <p:sp>
        <p:nvSpPr>
          <p:cNvPr id="7" name="Text Box 6"/>
          <p:cNvSpPr txBox="1"/>
          <p:nvPr/>
        </p:nvSpPr>
        <p:spPr>
          <a:xfrm>
            <a:off x="610870" y="1125855"/>
            <a:ext cx="6457315" cy="2168525"/>
          </a:xfrm>
          <a:prstGeom prst="rect">
            <a:avLst/>
          </a:prstGeom>
          <a:noFill/>
        </p:spPr>
        <p:txBody>
          <a:bodyPr wrap="square" rtlCol="0">
            <a:spAutoFit/>
          </a:bodyPr>
          <a:p>
            <a:pPr marL="285750" indent="-285750">
              <a:lnSpc>
                <a:spcPct val="150000"/>
              </a:lnSpc>
              <a:buFont typeface="Arial" panose="020B0604020202090204" pitchFamily="34" charset="0"/>
              <a:buChar char="•"/>
            </a:pPr>
            <a:r>
              <a:rPr dirty="0">
                <a:latin typeface="Arial Regular" panose="020B0604020202090204" charset="0"/>
                <a:ea typeface="微软雅黑" charset="0"/>
                <a:cs typeface="Arial Regular" panose="020B0604020202090204" charset="0"/>
                <a:sym typeface="+mn-ea"/>
              </a:rPr>
              <a:t>Classify the features that lead to Bankruptcy for companies.</a:t>
            </a:r>
            <a:endParaRPr dirty="0">
              <a:latin typeface="Arial Regular" panose="020B0604020202090204" charset="0"/>
              <a:ea typeface="微软雅黑" charset="0"/>
              <a:cs typeface="Arial Regular" panose="020B0604020202090204" charset="0"/>
              <a:sym typeface="+mn-ea"/>
            </a:endParaRPr>
          </a:p>
          <a:p>
            <a:pPr marL="285750" indent="-285750">
              <a:lnSpc>
                <a:spcPct val="150000"/>
              </a:lnSpc>
              <a:buFont typeface="Arial" panose="020B0604020202090204" pitchFamily="34" charset="0"/>
              <a:buChar char="•"/>
            </a:pPr>
            <a:r>
              <a:rPr dirty="0">
                <a:latin typeface="Arial Regular" panose="020B0604020202090204" charset="0"/>
                <a:ea typeface="微软雅黑" charset="0"/>
                <a:cs typeface="Arial Regular" panose="020B0604020202090204" charset="0"/>
                <a:sym typeface="+mn-ea"/>
              </a:rPr>
              <a:t>Figure out the correlations across categories provided.</a:t>
            </a:r>
            <a:endParaRPr dirty="0">
              <a:latin typeface="Arial Regular" panose="020B0604020202090204" charset="0"/>
              <a:ea typeface="微软雅黑" charset="0"/>
              <a:cs typeface="Arial Regular" panose="020B0604020202090204" charset="0"/>
              <a:sym typeface="+mn-ea"/>
            </a:endParaRPr>
          </a:p>
          <a:p>
            <a:pPr marL="285750" indent="-285750">
              <a:lnSpc>
                <a:spcPct val="150000"/>
              </a:lnSpc>
              <a:buFont typeface="Arial" panose="020B0604020202090204" pitchFamily="34" charset="0"/>
              <a:buChar char="•"/>
            </a:pPr>
            <a:r>
              <a:rPr dirty="0">
                <a:latin typeface="Arial Regular" panose="020B0604020202090204" charset="0"/>
                <a:ea typeface="微软雅黑" charset="0"/>
                <a:cs typeface="Arial Regular" panose="020B0604020202090204" charset="0"/>
                <a:sym typeface="+mn-ea"/>
              </a:rPr>
              <a:t>Apply SMOTE to deal with the data imbalance.</a:t>
            </a:r>
            <a:endParaRPr dirty="0">
              <a:latin typeface="Arial Regular" panose="020B0604020202090204" charset="0"/>
              <a:ea typeface="微软雅黑" charset="0"/>
              <a:cs typeface="Arial Regular" panose="020B0604020202090204" charset="0"/>
              <a:sym typeface="+mn-ea"/>
            </a:endParaRPr>
          </a:p>
          <a:p>
            <a:pPr marL="285750" indent="-285750">
              <a:lnSpc>
                <a:spcPct val="150000"/>
              </a:lnSpc>
              <a:buFont typeface="Arial" panose="020B0604020202090204" pitchFamily="34" charset="0"/>
              <a:buChar char="•"/>
            </a:pPr>
            <a:r>
              <a:rPr dirty="0">
                <a:latin typeface="Arial Regular" panose="020B0604020202090204" charset="0"/>
                <a:ea typeface="微软雅黑" charset="0"/>
                <a:cs typeface="Arial Regular" panose="020B0604020202090204" charset="0"/>
                <a:sym typeface="+mn-ea"/>
              </a:rPr>
              <a:t>Implement several machine learning methods to create models and then </a:t>
            </a:r>
            <a:r>
              <a:rPr lang="en-US" dirty="0">
                <a:latin typeface="Arial Regular" panose="020B0604020202090204" charset="0"/>
                <a:ea typeface="微软雅黑" charset="0"/>
                <a:cs typeface="Arial Regular" panose="020B0604020202090204" charset="0"/>
                <a:sym typeface="+mn-ea"/>
              </a:rPr>
              <a:t>evaluate</a:t>
            </a:r>
            <a:r>
              <a:rPr dirty="0">
                <a:latin typeface="Arial Regular" panose="020B0604020202090204" charset="0"/>
                <a:ea typeface="微软雅黑" charset="0"/>
                <a:cs typeface="Arial Regular" panose="020B0604020202090204" charset="0"/>
                <a:sym typeface="+mn-ea"/>
              </a:rPr>
              <a:t> to find the </a:t>
            </a:r>
            <a:r>
              <a:rPr lang="en-US" dirty="0">
                <a:latin typeface="Arial Regular" panose="020B0604020202090204" charset="0"/>
                <a:ea typeface="微软雅黑" charset="0"/>
                <a:cs typeface="Arial Regular" panose="020B0604020202090204" charset="0"/>
                <a:sym typeface="+mn-ea"/>
              </a:rPr>
              <a:t>best model.</a:t>
            </a:r>
            <a:endParaRPr 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sz="2000">
                <a:sym typeface="+mn-ea"/>
              </a:rPr>
              <a:t>Exploratory Data Analysis</a:t>
            </a:r>
            <a:endParaRPr kumimoji="1" lang="zh-CN" altLang="en-US" sz="2000" dirty="0"/>
          </a:p>
        </p:txBody>
      </p:sp>
      <p:sp>
        <p:nvSpPr>
          <p:cNvPr id="9" name="矩形 8"/>
          <p:cNvSpPr/>
          <p:nvPr/>
        </p:nvSpPr>
        <p:spPr>
          <a:xfrm>
            <a:off x="574454" y="803625"/>
            <a:ext cx="3907155" cy="521970"/>
          </a:xfrm>
          <a:prstGeom prst="rect">
            <a:avLst/>
          </a:prstGeom>
        </p:spPr>
        <p:txBody>
          <a:bodyPr wrap="none">
            <a:spAutoFit/>
          </a:bodyPr>
          <a:lstStyle/>
          <a:p>
            <a:r>
              <a:rPr lang="en-US" altLang="zh-CN" sz="2800" b="1" dirty="0">
                <a:solidFill>
                  <a:srgbClr val="000000"/>
                </a:solidFill>
                <a:latin typeface="Segoe UI"/>
                <a:ea typeface="微软雅黑"/>
              </a:rPr>
              <a:t>Correlation/ Heatmap</a:t>
            </a:r>
            <a:endParaRPr lang="en-US" altLang="zh-CN" sz="2800" b="1" dirty="0">
              <a:solidFill>
                <a:srgbClr val="000000"/>
              </a:solidFill>
              <a:latin typeface="Segoe UI"/>
              <a:ea typeface="微软雅黑"/>
            </a:endParaRPr>
          </a:p>
        </p:txBody>
      </p:sp>
      <p:pic>
        <p:nvPicPr>
          <p:cNvPr id="3" name="Picture 2"/>
          <p:cNvPicPr>
            <a:picLocks noChangeAspect="1"/>
          </p:cNvPicPr>
          <p:nvPr/>
        </p:nvPicPr>
        <p:blipFill>
          <a:blip r:embed="rId1"/>
          <a:stretch>
            <a:fillRect/>
          </a:stretch>
        </p:blipFill>
        <p:spPr>
          <a:xfrm>
            <a:off x="5967730" y="1132205"/>
            <a:ext cx="5259070" cy="5376545"/>
          </a:xfrm>
          <a:prstGeom prst="rect">
            <a:avLst/>
          </a:prstGeom>
        </p:spPr>
      </p:pic>
      <p:sp>
        <p:nvSpPr>
          <p:cNvPr id="4" name="Text Box 3"/>
          <p:cNvSpPr txBox="1"/>
          <p:nvPr/>
        </p:nvSpPr>
        <p:spPr>
          <a:xfrm>
            <a:off x="673100" y="2083435"/>
            <a:ext cx="5137150" cy="2030095"/>
          </a:xfrm>
          <a:prstGeom prst="rect">
            <a:avLst/>
          </a:prstGeom>
          <a:noFill/>
        </p:spPr>
        <p:txBody>
          <a:bodyPr wrap="square" rtlCol="0">
            <a:spAutoFit/>
          </a:bodyPr>
          <a:p>
            <a:pPr algn="just"/>
            <a:r>
              <a:rPr lang="en-US">
                <a:sym typeface="+mn-ea"/>
              </a:rPr>
              <a:t>The correlation between </a:t>
            </a:r>
            <a:r>
              <a:rPr lang="en-US">
                <a:sym typeface="+mn-ea"/>
              </a:rPr>
              <a:t>Operating Gross Margin and Realized Sales Gross Margin is the highest, reaching 0.999518.</a:t>
            </a:r>
            <a:endParaRPr lang="en-US"/>
          </a:p>
          <a:p>
            <a:pPr algn="just"/>
            <a:endParaRPr lang="en-US"/>
          </a:p>
          <a:p>
            <a:pPr algn="just"/>
            <a:r>
              <a:rPr lang="en-US"/>
              <a:t>The correlation between </a:t>
            </a:r>
            <a:r>
              <a:rPr lang="en-US">
                <a:sym typeface="+mn-ea"/>
              </a:rPr>
              <a:t>Operating Profit Per Share (Yuan ¥) and Operating profit/Paid-in capital is the second, reaching 0.998696.</a:t>
            </a:r>
            <a:endParaRPr 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sz="2000">
                <a:sym typeface="+mn-ea"/>
              </a:rPr>
              <a:t>Exploratory Data Analysis</a:t>
            </a:r>
            <a:endParaRPr kumimoji="1" lang="zh-CN" altLang="en-US" sz="2000" dirty="0"/>
          </a:p>
        </p:txBody>
      </p:sp>
      <p:sp>
        <p:nvSpPr>
          <p:cNvPr id="9" name="矩形 8"/>
          <p:cNvSpPr/>
          <p:nvPr/>
        </p:nvSpPr>
        <p:spPr>
          <a:xfrm>
            <a:off x="550324" y="803625"/>
            <a:ext cx="4510405" cy="521970"/>
          </a:xfrm>
          <a:prstGeom prst="rect">
            <a:avLst/>
          </a:prstGeom>
        </p:spPr>
        <p:txBody>
          <a:bodyPr wrap="none">
            <a:spAutoFit/>
          </a:bodyPr>
          <a:lstStyle/>
          <a:p>
            <a:r>
              <a:rPr lang="en-US" altLang="zh-CN" sz="2800" b="1" dirty="0">
                <a:solidFill>
                  <a:srgbClr val="000000"/>
                </a:solidFill>
                <a:latin typeface="Segoe UI"/>
                <a:ea typeface="微软雅黑"/>
              </a:rPr>
              <a:t>Non-Fractional Histgrams</a:t>
            </a:r>
            <a:endParaRPr lang="en-US" altLang="zh-CN" sz="2800" b="1" dirty="0">
              <a:solidFill>
                <a:srgbClr val="000000"/>
              </a:solidFill>
              <a:latin typeface="Segoe UI"/>
              <a:ea typeface="微软雅黑"/>
            </a:endParaRPr>
          </a:p>
        </p:txBody>
      </p:sp>
      <p:pic>
        <p:nvPicPr>
          <p:cNvPr id="4" name="Picture 3"/>
          <p:cNvPicPr>
            <a:picLocks noChangeAspect="1"/>
          </p:cNvPicPr>
          <p:nvPr/>
        </p:nvPicPr>
        <p:blipFill>
          <a:blip r:embed="rId1"/>
          <a:stretch>
            <a:fillRect/>
          </a:stretch>
        </p:blipFill>
        <p:spPr>
          <a:xfrm>
            <a:off x="5653405" y="1463040"/>
            <a:ext cx="5029200" cy="4924425"/>
          </a:xfrm>
          <a:prstGeom prst="rect">
            <a:avLst/>
          </a:prstGeom>
        </p:spPr>
      </p:pic>
      <p:sp>
        <p:nvSpPr>
          <p:cNvPr id="5" name="Text Box 4"/>
          <p:cNvSpPr txBox="1"/>
          <p:nvPr/>
        </p:nvSpPr>
        <p:spPr>
          <a:xfrm>
            <a:off x="550545" y="1817370"/>
            <a:ext cx="4956175" cy="3784600"/>
          </a:xfrm>
          <a:prstGeom prst="rect">
            <a:avLst/>
          </a:prstGeom>
          <a:noFill/>
        </p:spPr>
        <p:txBody>
          <a:bodyPr wrap="square" rtlCol="0">
            <a:spAutoFit/>
          </a:bodyPr>
          <a:p>
            <a:pPr marL="342900" indent="-342900" algn="just">
              <a:lnSpc>
                <a:spcPct val="150000"/>
              </a:lnSpc>
              <a:buFont typeface="Arial" panose="020B0604020202090204" pitchFamily="34" charset="0"/>
              <a:buChar char="•"/>
            </a:pPr>
            <a:r>
              <a:rPr lang="en-US" sz="2000"/>
              <a:t>fractional columns: the columns that contain the values between 0 and 1 </a:t>
            </a:r>
            <a:endParaRPr lang="en-US" sz="2000"/>
          </a:p>
          <a:p>
            <a:pPr marL="342900" indent="-342900" algn="just">
              <a:lnSpc>
                <a:spcPct val="150000"/>
              </a:lnSpc>
              <a:buFont typeface="Arial" panose="020B0604020202090204" pitchFamily="34" charset="0"/>
              <a:buChar char="•"/>
            </a:pPr>
            <a:r>
              <a:rPr lang="en-US" sz="2000"/>
              <a:t>non-fractional columns: columns that contain different values </a:t>
            </a:r>
            <a:endParaRPr lang="en-US" sz="2000"/>
          </a:p>
          <a:p>
            <a:pPr algn="just">
              <a:lnSpc>
                <a:spcPct val="150000"/>
              </a:lnSpc>
            </a:pPr>
            <a:r>
              <a:rPr lang="en-US" sz="2000"/>
              <a:t>Hence, we should focus on non-fractional columns because they have different values, the probability of having outliers is high.</a:t>
            </a:r>
            <a:endParaRPr lang="en-US" sz="200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sz="2000">
                <a:sym typeface="+mn-ea"/>
              </a:rPr>
              <a:t>Exploratory Data Analysis</a:t>
            </a:r>
            <a:endParaRPr kumimoji="1" lang="zh-CN" altLang="en-US" sz="2000" dirty="0"/>
          </a:p>
        </p:txBody>
      </p:sp>
      <p:sp>
        <p:nvSpPr>
          <p:cNvPr id="9" name="矩形 8"/>
          <p:cNvSpPr/>
          <p:nvPr/>
        </p:nvSpPr>
        <p:spPr>
          <a:xfrm>
            <a:off x="598584" y="957930"/>
            <a:ext cx="5684520" cy="521970"/>
          </a:xfrm>
          <a:prstGeom prst="rect">
            <a:avLst/>
          </a:prstGeom>
        </p:spPr>
        <p:txBody>
          <a:bodyPr wrap="none">
            <a:spAutoFit/>
          </a:bodyPr>
          <a:lstStyle/>
          <a:p>
            <a:r>
              <a:rPr lang="en-US" altLang="zh-CN" sz="2800" b="1" dirty="0">
                <a:solidFill>
                  <a:srgbClr val="000000"/>
                </a:solidFill>
                <a:latin typeface="Segoe UI"/>
                <a:ea typeface="微软雅黑"/>
              </a:rPr>
              <a:t>Missing Value &amp; Outlier Removal</a:t>
            </a:r>
            <a:endParaRPr lang="en-US" altLang="zh-CN" sz="2800" b="1" dirty="0">
              <a:solidFill>
                <a:srgbClr val="000000"/>
              </a:solidFill>
              <a:latin typeface="Segoe UI"/>
              <a:ea typeface="微软雅黑"/>
            </a:endParaRPr>
          </a:p>
        </p:txBody>
      </p:sp>
      <p:sp>
        <p:nvSpPr>
          <p:cNvPr id="10" name="矩形 9"/>
          <p:cNvSpPr/>
          <p:nvPr/>
        </p:nvSpPr>
        <p:spPr>
          <a:xfrm>
            <a:off x="392430" y="4796790"/>
            <a:ext cx="10722610" cy="1691640"/>
          </a:xfrm>
          <a:prstGeom prst="rect">
            <a:avLst/>
          </a:prstGeom>
          <a:noFill/>
          <a:extLst>
            <a:ext uri="{909E8E84-426E-40DD-AFC4-6F175D3DCCD1}">
              <a14:hiddenFill xmlns:a14="http://schemas.microsoft.com/office/drawing/2010/main">
                <a:solidFill>
                  <a:schemeClr val="tx1"/>
                </a:solidFill>
              </a14:hiddenFill>
            </a:ext>
          </a:extLst>
        </p:spPr>
        <p:txBody>
          <a:bodyPr wrap="square">
            <a:spAutoFit/>
          </a:bodyPr>
          <a:lstStyle/>
          <a:p>
            <a:pPr algn="just">
              <a:lnSpc>
                <a:spcPct val="130000"/>
              </a:lnSpc>
            </a:pPr>
            <a:r>
              <a:rPr lang="en-US" sz="2000" dirty="0">
                <a:solidFill>
                  <a:schemeClr val="tx1"/>
                </a:solidFill>
                <a:latin typeface="Arial Regular" panose="020B0604020202090204" charset="0"/>
                <a:ea typeface="微软雅黑" charset="0"/>
                <a:cs typeface="Arial Regular" panose="020B0604020202090204" charset="0"/>
              </a:rPr>
              <a:t>T</a:t>
            </a:r>
            <a:r>
              <a:rPr sz="2000" dirty="0">
                <a:solidFill>
                  <a:schemeClr val="tx1"/>
                </a:solidFill>
                <a:latin typeface="Arial Regular" panose="020B0604020202090204" charset="0"/>
                <a:ea typeface="微软雅黑" charset="0"/>
                <a:cs typeface="Arial Regular" panose="020B0604020202090204" charset="0"/>
              </a:rPr>
              <a:t>he data is clean and there are no missing values.</a:t>
            </a:r>
            <a:endParaRPr sz="2000" dirty="0">
              <a:solidFill>
                <a:schemeClr val="tx1"/>
              </a:solidFill>
              <a:latin typeface="Arial Regular" panose="020B0604020202090204" charset="0"/>
              <a:ea typeface="微软雅黑" charset="0"/>
              <a:cs typeface="Arial Regular" panose="020B0604020202090204" charset="0"/>
            </a:endParaRPr>
          </a:p>
          <a:p>
            <a:pPr algn="just">
              <a:lnSpc>
                <a:spcPct val="130000"/>
              </a:lnSpc>
            </a:pPr>
            <a:r>
              <a:rPr lang="en-US" sz="2000" dirty="0">
                <a:solidFill>
                  <a:schemeClr val="tx1"/>
                </a:solidFill>
                <a:latin typeface="Arial Regular" panose="020B0604020202090204" charset="0"/>
                <a:ea typeface="微软雅黑" charset="0"/>
                <a:cs typeface="Arial Regular" panose="020B0604020202090204" charset="0"/>
              </a:rPr>
              <a:t>Processing rules to remove outliers:</a:t>
            </a:r>
            <a:endParaRPr lang="en-US" sz="2000" dirty="0">
              <a:solidFill>
                <a:schemeClr val="tx1"/>
              </a:solidFill>
              <a:latin typeface="Arial Regular" panose="020B0604020202090204" charset="0"/>
              <a:ea typeface="微软雅黑" charset="0"/>
              <a:cs typeface="Arial Regular" panose="020B0604020202090204" charset="0"/>
            </a:endParaRPr>
          </a:p>
          <a:p>
            <a:pPr algn="just">
              <a:lnSpc>
                <a:spcPct val="130000"/>
              </a:lnSpc>
            </a:pPr>
            <a:r>
              <a:rPr lang="en-US" sz="2000" dirty="0">
                <a:solidFill>
                  <a:schemeClr val="tx1"/>
                </a:solidFill>
                <a:latin typeface="Arial Regular" panose="020B0604020202090204" charset="0"/>
                <a:ea typeface="微软雅黑" charset="0"/>
                <a:cs typeface="Arial Regular" panose="020B0604020202090204" charset="0"/>
              </a:rPr>
              <a:t>    outliers larger than 75% percentile are replaced with upper quartile values; </a:t>
            </a:r>
            <a:endParaRPr lang="en-US" sz="2000" dirty="0">
              <a:solidFill>
                <a:schemeClr val="tx1"/>
              </a:solidFill>
              <a:latin typeface="Arial Regular" panose="020B0604020202090204" charset="0"/>
              <a:ea typeface="微软雅黑" charset="0"/>
              <a:cs typeface="Arial Regular" panose="020B0604020202090204" charset="0"/>
            </a:endParaRPr>
          </a:p>
          <a:p>
            <a:pPr algn="just">
              <a:lnSpc>
                <a:spcPct val="130000"/>
              </a:lnSpc>
            </a:pPr>
            <a:r>
              <a:rPr lang="en-US" sz="2000" dirty="0">
                <a:solidFill>
                  <a:schemeClr val="tx1"/>
                </a:solidFill>
                <a:latin typeface="Arial Regular" panose="020B0604020202090204" charset="0"/>
                <a:ea typeface="微软雅黑" charset="0"/>
                <a:cs typeface="Arial Regular" panose="020B0604020202090204" charset="0"/>
              </a:rPr>
              <a:t>    outliers smaller than 25% percentile are replaced with lower quartile values.</a:t>
            </a:r>
            <a:endParaRPr lang="en-US" sz="2000" dirty="0">
              <a:solidFill>
                <a:schemeClr val="tx1"/>
              </a:solidFill>
              <a:latin typeface="Arial Regular" panose="020B0604020202090204" charset="0"/>
              <a:ea typeface="微软雅黑" charset="0"/>
              <a:cs typeface="Arial Regular" panose="020B0604020202090204" charset="0"/>
            </a:endParaRPr>
          </a:p>
        </p:txBody>
      </p:sp>
      <p:pic>
        <p:nvPicPr>
          <p:cNvPr id="5" name="Picture 4"/>
          <p:cNvPicPr>
            <a:picLocks noChangeAspect="1"/>
          </p:cNvPicPr>
          <p:nvPr/>
        </p:nvPicPr>
        <p:blipFill>
          <a:blip r:embed="rId1"/>
          <a:stretch>
            <a:fillRect/>
          </a:stretch>
        </p:blipFill>
        <p:spPr>
          <a:xfrm>
            <a:off x="598805" y="1828800"/>
            <a:ext cx="4075430" cy="2733675"/>
          </a:xfrm>
          <a:prstGeom prst="rect">
            <a:avLst/>
          </a:prstGeom>
        </p:spPr>
      </p:pic>
      <p:pic>
        <p:nvPicPr>
          <p:cNvPr id="7" name="Picture 6"/>
          <p:cNvPicPr>
            <a:picLocks noChangeAspect="1"/>
          </p:cNvPicPr>
          <p:nvPr/>
        </p:nvPicPr>
        <p:blipFill>
          <a:blip r:embed="rId2"/>
          <a:stretch>
            <a:fillRect/>
          </a:stretch>
        </p:blipFill>
        <p:spPr>
          <a:xfrm>
            <a:off x="5290820" y="1558925"/>
            <a:ext cx="5900420" cy="327406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sz="2000">
                <a:sym typeface="+mn-ea"/>
              </a:rPr>
              <a:t>Exploratory Data Analysis</a:t>
            </a:r>
            <a:endParaRPr kumimoji="1" lang="zh-CN" altLang="en-US" sz="2000" dirty="0"/>
          </a:p>
        </p:txBody>
      </p:sp>
      <p:sp>
        <p:nvSpPr>
          <p:cNvPr id="9" name="矩形 8"/>
          <p:cNvSpPr/>
          <p:nvPr/>
        </p:nvSpPr>
        <p:spPr>
          <a:xfrm>
            <a:off x="660179" y="803625"/>
            <a:ext cx="2813685" cy="521970"/>
          </a:xfrm>
          <a:prstGeom prst="rect">
            <a:avLst/>
          </a:prstGeom>
        </p:spPr>
        <p:txBody>
          <a:bodyPr wrap="none">
            <a:spAutoFit/>
          </a:bodyPr>
          <a:lstStyle/>
          <a:p>
            <a:r>
              <a:rPr lang="en-US" altLang="zh-CN" sz="2800" b="1" dirty="0">
                <a:solidFill>
                  <a:srgbClr val="000000"/>
                </a:solidFill>
                <a:latin typeface="Segoe UI"/>
                <a:ea typeface="微软雅黑"/>
              </a:rPr>
              <a:t>Data Imbalance</a:t>
            </a:r>
            <a:endParaRPr lang="en-US" altLang="zh-CN" sz="2800" b="1" dirty="0">
              <a:solidFill>
                <a:srgbClr val="000000"/>
              </a:solidFill>
              <a:latin typeface="Segoe UI"/>
              <a:ea typeface="微软雅黑"/>
            </a:endParaRPr>
          </a:p>
        </p:txBody>
      </p:sp>
      <p:pic>
        <p:nvPicPr>
          <p:cNvPr id="4" name="Picture 3"/>
          <p:cNvPicPr>
            <a:picLocks noChangeAspect="1"/>
          </p:cNvPicPr>
          <p:nvPr/>
        </p:nvPicPr>
        <p:blipFill>
          <a:blip r:embed="rId1"/>
          <a:stretch>
            <a:fillRect/>
          </a:stretch>
        </p:blipFill>
        <p:spPr>
          <a:xfrm>
            <a:off x="660400" y="1520190"/>
            <a:ext cx="3747770" cy="2594610"/>
          </a:xfrm>
          <a:prstGeom prst="rect">
            <a:avLst/>
          </a:prstGeom>
        </p:spPr>
      </p:pic>
      <p:pic>
        <p:nvPicPr>
          <p:cNvPr id="5" name="Picture 4"/>
          <p:cNvPicPr>
            <a:picLocks noChangeAspect="1"/>
          </p:cNvPicPr>
          <p:nvPr/>
        </p:nvPicPr>
        <p:blipFill>
          <a:blip r:embed="rId2"/>
          <a:srcRect l="19532"/>
          <a:stretch>
            <a:fillRect/>
          </a:stretch>
        </p:blipFill>
        <p:spPr>
          <a:xfrm>
            <a:off x="942975" y="4230370"/>
            <a:ext cx="4392295" cy="2214880"/>
          </a:xfrm>
          <a:prstGeom prst="rect">
            <a:avLst/>
          </a:prstGeom>
        </p:spPr>
      </p:pic>
      <p:pic>
        <p:nvPicPr>
          <p:cNvPr id="6" name="Picture 5"/>
          <p:cNvPicPr>
            <a:picLocks noChangeAspect="1"/>
          </p:cNvPicPr>
          <p:nvPr/>
        </p:nvPicPr>
        <p:blipFill>
          <a:blip r:embed="rId3"/>
          <a:stretch>
            <a:fillRect/>
          </a:stretch>
        </p:blipFill>
        <p:spPr>
          <a:xfrm>
            <a:off x="6965950" y="1828165"/>
            <a:ext cx="5106035" cy="3357880"/>
          </a:xfrm>
          <a:prstGeom prst="rect">
            <a:avLst/>
          </a:prstGeom>
        </p:spPr>
      </p:pic>
      <p:sp>
        <p:nvSpPr>
          <p:cNvPr id="7" name="Right Arrow 6"/>
          <p:cNvSpPr/>
          <p:nvPr/>
        </p:nvSpPr>
        <p:spPr>
          <a:xfrm>
            <a:off x="5423535" y="3265170"/>
            <a:ext cx="1345565" cy="728345"/>
          </a:xfrm>
          <a:prstGeom prst="rightArrow">
            <a:avLst/>
          </a:prstGeom>
        </p:spPr>
        <p:style>
          <a:lnRef idx="2">
            <a:schemeClr val="dk1"/>
          </a:lnRef>
          <a:fillRef idx="1">
            <a:schemeClr val="lt1"/>
          </a:fillRef>
          <a:effectRef idx="0">
            <a:schemeClr val="dk1"/>
          </a:effectRef>
          <a:fontRef idx="minor">
            <a:schemeClr val="dk1"/>
          </a:fontRef>
        </p:style>
        <p:txBody>
          <a:bodyPr rtlCol="0" anchor="ctr"/>
          <a:p>
            <a:pPr algn="ctr"/>
            <a:endParaRPr lang="en-US"/>
          </a:p>
        </p:txBody>
      </p:sp>
      <p:sp>
        <p:nvSpPr>
          <p:cNvPr id="8" name="Text Box 7"/>
          <p:cNvSpPr txBox="1"/>
          <p:nvPr/>
        </p:nvSpPr>
        <p:spPr>
          <a:xfrm>
            <a:off x="1189355" y="6239510"/>
            <a:ext cx="2689860" cy="368300"/>
          </a:xfrm>
          <a:prstGeom prst="rect">
            <a:avLst/>
          </a:prstGeom>
          <a:noFill/>
        </p:spPr>
        <p:txBody>
          <a:bodyPr wrap="square" rtlCol="0">
            <a:spAutoFit/>
          </a:bodyPr>
          <a:p>
            <a:pPr algn="ctr"/>
            <a:r>
              <a:rPr lang="en-US"/>
              <a:t>Imbalanced Data</a:t>
            </a:r>
            <a:endParaRPr lang="en-US"/>
          </a:p>
        </p:txBody>
      </p:sp>
      <p:sp>
        <p:nvSpPr>
          <p:cNvPr id="10" name="Text Box 9"/>
          <p:cNvSpPr txBox="1"/>
          <p:nvPr/>
        </p:nvSpPr>
        <p:spPr>
          <a:xfrm>
            <a:off x="8855710" y="6239510"/>
            <a:ext cx="1783080" cy="368300"/>
          </a:xfrm>
          <a:prstGeom prst="rect">
            <a:avLst/>
          </a:prstGeom>
          <a:noFill/>
        </p:spPr>
        <p:txBody>
          <a:bodyPr wrap="none" rtlCol="0" anchor="t">
            <a:spAutoFit/>
          </a:bodyPr>
          <a:p>
            <a:r>
              <a:rPr lang="en-US">
                <a:sym typeface="+mn-ea"/>
              </a:rPr>
              <a:t>Balanced Data</a:t>
            </a:r>
            <a:endParaRPr lang="en-US"/>
          </a:p>
        </p:txBody>
      </p:sp>
      <p:sp>
        <p:nvSpPr>
          <p:cNvPr id="11" name="Text Box 10"/>
          <p:cNvSpPr txBox="1"/>
          <p:nvPr/>
        </p:nvSpPr>
        <p:spPr>
          <a:xfrm>
            <a:off x="5423535" y="3445510"/>
            <a:ext cx="1160780" cy="368300"/>
          </a:xfrm>
          <a:prstGeom prst="rect">
            <a:avLst/>
          </a:prstGeom>
          <a:noFill/>
        </p:spPr>
        <p:txBody>
          <a:bodyPr wrap="square" rtlCol="0">
            <a:spAutoFit/>
          </a:bodyPr>
          <a:p>
            <a:pPr algn="ctr"/>
            <a:r>
              <a:rPr lang="en-US"/>
              <a:t>SMOTE</a:t>
            </a:r>
            <a:endParaRPr 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sz="2000">
                <a:sym typeface="+mn-ea"/>
              </a:rPr>
              <a:t>Exploratory Data Analysis</a:t>
            </a:r>
            <a:endParaRPr kumimoji="1" lang="zh-CN" altLang="en-US" sz="2000" dirty="0"/>
          </a:p>
        </p:txBody>
      </p:sp>
      <p:sp>
        <p:nvSpPr>
          <p:cNvPr id="9" name="矩形 8"/>
          <p:cNvSpPr/>
          <p:nvPr/>
        </p:nvSpPr>
        <p:spPr>
          <a:xfrm>
            <a:off x="574454" y="803625"/>
            <a:ext cx="6057900" cy="521970"/>
          </a:xfrm>
          <a:prstGeom prst="rect">
            <a:avLst/>
          </a:prstGeom>
        </p:spPr>
        <p:txBody>
          <a:bodyPr wrap="none">
            <a:spAutoFit/>
          </a:bodyPr>
          <a:lstStyle/>
          <a:p>
            <a:r>
              <a:rPr lang="en-US" altLang="zh-CN" sz="2800" b="1" dirty="0">
                <a:solidFill>
                  <a:srgbClr val="000000"/>
                </a:solidFill>
                <a:latin typeface="Segoe UI"/>
                <a:ea typeface="微软雅黑"/>
              </a:rPr>
              <a:t>Correlation Frequency Distribution</a:t>
            </a:r>
            <a:endParaRPr lang="en-US" altLang="zh-CN" sz="2800" b="1" dirty="0">
              <a:solidFill>
                <a:srgbClr val="000000"/>
              </a:solidFill>
              <a:latin typeface="Segoe UI"/>
              <a:ea typeface="微软雅黑"/>
            </a:endParaRPr>
          </a:p>
        </p:txBody>
      </p:sp>
      <p:pic>
        <p:nvPicPr>
          <p:cNvPr id="4" name="Picture 3"/>
          <p:cNvPicPr>
            <a:picLocks noChangeAspect="1"/>
          </p:cNvPicPr>
          <p:nvPr/>
        </p:nvPicPr>
        <p:blipFill>
          <a:blip r:embed="rId1"/>
          <a:stretch>
            <a:fillRect/>
          </a:stretch>
        </p:blipFill>
        <p:spPr>
          <a:xfrm>
            <a:off x="5784850" y="1702435"/>
            <a:ext cx="5820410" cy="4072255"/>
          </a:xfrm>
          <a:prstGeom prst="rect">
            <a:avLst/>
          </a:prstGeom>
        </p:spPr>
      </p:pic>
      <p:sp>
        <p:nvSpPr>
          <p:cNvPr id="5" name="Text Box 4"/>
          <p:cNvSpPr txBox="1"/>
          <p:nvPr/>
        </p:nvSpPr>
        <p:spPr>
          <a:xfrm>
            <a:off x="768350" y="2446020"/>
            <a:ext cx="4471670" cy="2584450"/>
          </a:xfrm>
          <a:prstGeom prst="rect">
            <a:avLst/>
          </a:prstGeom>
          <a:noFill/>
        </p:spPr>
        <p:txBody>
          <a:bodyPr wrap="square" rtlCol="0">
            <a:spAutoFit/>
          </a:bodyPr>
          <a:p>
            <a:pPr algn="just">
              <a:lnSpc>
                <a:spcPct val="150000"/>
              </a:lnSpc>
            </a:pPr>
            <a:r>
              <a:rPr lang="en-US"/>
              <a:t>Since most features are uncorrelated with each other but there are also some of them correlated. Hence, we need to reduce dimension.</a:t>
            </a:r>
            <a:endParaRPr lang="en-US"/>
          </a:p>
          <a:p>
            <a:pPr marL="285750" indent="-285750" algn="just">
              <a:lnSpc>
                <a:spcPct val="150000"/>
              </a:lnSpc>
              <a:buFont typeface="Arial" panose="020B0604020202090204" pitchFamily="34" charset="0"/>
              <a:buChar char="•"/>
            </a:pPr>
            <a:r>
              <a:rPr lang="en-US"/>
              <a:t>PCA</a:t>
            </a:r>
            <a:endParaRPr lang="en-US"/>
          </a:p>
          <a:p>
            <a:pPr marL="285750" indent="-285750" algn="just">
              <a:lnSpc>
                <a:spcPct val="150000"/>
              </a:lnSpc>
              <a:buFont typeface="Arial" panose="020B0604020202090204" pitchFamily="34" charset="0"/>
              <a:buChar char="•"/>
            </a:pPr>
            <a:r>
              <a:rPr lang="en-US"/>
              <a:t>Feature Extraction</a:t>
            </a:r>
            <a:endParaRPr 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模板页面">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46">
      <a:majorFont>
        <a:latin typeface="微软雅黑"/>
        <a:ea typeface="微软雅黑"/>
        <a:cs typeface=""/>
      </a:majorFont>
      <a:minorFont>
        <a:latin typeface="微软雅黑"/>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4340</Words>
  <Application>WPS Spreadsheets</Application>
  <PresentationFormat>自定义</PresentationFormat>
  <Paragraphs>193</Paragraphs>
  <Slides>22</Slides>
  <Notes>0</Notes>
  <HiddenSlides>0</HiddenSlides>
  <MMClips>0</MMClips>
  <ScaleCrop>false</ScaleCrop>
  <HeadingPairs>
    <vt:vector size="6" baseType="variant">
      <vt:variant>
        <vt:lpstr>已用的字体</vt:lpstr>
      </vt:variant>
      <vt:variant>
        <vt:i4>22</vt:i4>
      </vt:variant>
      <vt:variant>
        <vt:lpstr>主题</vt:lpstr>
      </vt:variant>
      <vt:variant>
        <vt:i4>2</vt:i4>
      </vt:variant>
      <vt:variant>
        <vt:lpstr>幻灯片标题</vt:lpstr>
      </vt:variant>
      <vt:variant>
        <vt:i4>22</vt:i4>
      </vt:variant>
    </vt:vector>
  </HeadingPairs>
  <TitlesOfParts>
    <vt:vector size="46" baseType="lpstr">
      <vt:lpstr>Arial</vt:lpstr>
      <vt:lpstr>SimSun</vt:lpstr>
      <vt:lpstr>Wingdings</vt:lpstr>
      <vt:lpstr>Microsoft YaHei</vt:lpstr>
      <vt:lpstr>汉仪旗黑</vt:lpstr>
      <vt:lpstr>Segoe UI Light</vt:lpstr>
      <vt:lpstr>Thonburi</vt:lpstr>
      <vt:lpstr>微软雅黑</vt:lpstr>
      <vt:lpstr>Century Gothic</vt:lpstr>
      <vt:lpstr>微软雅黑</vt:lpstr>
      <vt:lpstr>Segoe UI Light</vt:lpstr>
      <vt:lpstr>Arial Bold</vt:lpstr>
      <vt:lpstr>Arial Regular</vt:lpstr>
      <vt:lpstr>Segoe UI</vt:lpstr>
      <vt:lpstr>微软雅黑</vt:lpstr>
      <vt:lpstr>Arial Unicode MS</vt:lpstr>
      <vt:lpstr>Calibri</vt:lpstr>
      <vt:lpstr>Helvetica Neue</vt:lpstr>
      <vt:lpstr>Calibri Light</vt:lpstr>
      <vt:lpstr>SimSun</vt:lpstr>
      <vt:lpstr>汉仪书宋二KW</vt:lpstr>
      <vt:lpstr>苹方-简</vt:lpstr>
      <vt:lpstr>模板页面</vt:lpstr>
      <vt:lpstr>OfficePLUS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OfficePLUS</dc:creator>
  <cp:lastModifiedBy>zhongjiangying</cp:lastModifiedBy>
  <cp:revision>67</cp:revision>
  <dcterms:created xsi:type="dcterms:W3CDTF">2022-04-25T21:40:14Z</dcterms:created>
  <dcterms:modified xsi:type="dcterms:W3CDTF">2022-04-25T21:40:14Z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1033-3.9.3.6359</vt:lpwstr>
  </property>
</Properties>
</file>